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0" r:id="rId2"/>
    <p:sldMasterId id="2147483724" r:id="rId3"/>
    <p:sldMasterId id="2147483728" r:id="rId4"/>
    <p:sldMasterId id="2147483732" r:id="rId5"/>
    <p:sldMasterId id="2147483736" r:id="rId6"/>
    <p:sldMasterId id="2147483743" r:id="rId7"/>
  </p:sldMasterIdLst>
  <p:notesMasterIdLst>
    <p:notesMasterId r:id="rId21"/>
  </p:notesMasterIdLst>
  <p:sldIdLst>
    <p:sldId id="370" r:id="rId8"/>
    <p:sldId id="369" r:id="rId9"/>
    <p:sldId id="353" r:id="rId10"/>
    <p:sldId id="382" r:id="rId11"/>
    <p:sldId id="372" r:id="rId12"/>
    <p:sldId id="383" r:id="rId13"/>
    <p:sldId id="387" r:id="rId14"/>
    <p:sldId id="388" r:id="rId15"/>
    <p:sldId id="385" r:id="rId16"/>
    <p:sldId id="389" r:id="rId17"/>
    <p:sldId id="386" r:id="rId18"/>
    <p:sldId id="390" r:id="rId19"/>
    <p:sldId id="351" r:id="rId20"/>
  </p:sldIdLst>
  <p:sldSz cx="9144000" cy="6858000" type="screen4x3"/>
  <p:notesSz cx="6858000" cy="9144000"/>
  <p:custDataLst>
    <p:tags r:id="rId22"/>
  </p:custDataLst>
  <p:defaultTextStyle>
    <a:defPPr>
      <a:defRPr lang="hu-H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22E"/>
    <a:srgbClr val="727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1" autoAdjust="0"/>
    <p:restoredTop sz="94723" autoAdjust="0"/>
  </p:normalViewPr>
  <p:slideViewPr>
    <p:cSldViewPr snapToObjects="1">
      <p:cViewPr varScale="1">
        <p:scale>
          <a:sx n="70" d="100"/>
          <a:sy n="70" d="100"/>
        </p:scale>
        <p:origin x="7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823C6D-1DFB-43F4-A5D5-8B59C6819F44}" type="datetimeFigureOut">
              <a:rPr lang="hu-HU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noProof="0"/>
              <a:t>Click to edit Master text styles</a:t>
            </a:r>
          </a:p>
          <a:p>
            <a:pPr lvl="1"/>
            <a:r>
              <a:rPr lang="et-EE" noProof="0"/>
              <a:t>Second level</a:t>
            </a:r>
          </a:p>
          <a:p>
            <a:pPr lvl="2"/>
            <a:r>
              <a:rPr lang="et-EE" noProof="0"/>
              <a:t>Third level</a:t>
            </a:r>
          </a:p>
          <a:p>
            <a:pPr lvl="3"/>
            <a:r>
              <a:rPr lang="et-EE" noProof="0"/>
              <a:t>Fourth level</a:t>
            </a:r>
          </a:p>
          <a:p>
            <a:pPr lvl="4"/>
            <a:r>
              <a:rPr lang="et-EE" noProof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8937AE-D998-4A19-97A9-947BC89DD2D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57416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717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1F1269-C437-4251-976A-5C37DC06C21A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76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DB2D89-A1AE-4047-B6CD-6A0A1527A61E}" type="slidenum">
              <a:rPr lang="hu-HU" altLang="hu-HU" smtClean="0"/>
              <a:pPr>
                <a:spcBef>
                  <a:spcPct val="0"/>
                </a:spcBef>
              </a:pPr>
              <a:t>10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80978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DB2D89-A1AE-4047-B6CD-6A0A1527A61E}" type="slidenum">
              <a:rPr lang="hu-HU" altLang="hu-HU" smtClean="0"/>
              <a:pPr>
                <a:spcBef>
                  <a:spcPct val="0"/>
                </a:spcBef>
              </a:pPr>
              <a:t>11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36187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DB2D89-A1AE-4047-B6CD-6A0A1527A61E}" type="slidenum">
              <a:rPr lang="hu-HU" altLang="hu-HU" smtClean="0"/>
              <a:pPr>
                <a:spcBef>
                  <a:spcPct val="0"/>
                </a:spcBef>
              </a:pPr>
              <a:t>12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27235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2AB7EC2-FAED-424E-A4B1-1CAE9D74024B}" type="slidenum">
              <a:rPr lang="hu-HU" altLang="hu-HU" sz="1200">
                <a:latin typeface="Calibri" panose="020F0502020204030204" pitchFamily="34" charset="0"/>
              </a:rPr>
              <a:pPr algn="r" eaLnBrk="1" hangingPunct="1"/>
              <a:t>13</a:t>
            </a:fld>
            <a:endParaRPr lang="hu-HU" altLang="hu-H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8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EFB662-7FFB-4EF7-9871-D2E78BF32D6A}" type="slidenum">
              <a:rPr lang="hu-HU" altLang="hu-HU" smtClean="0"/>
              <a:pPr>
                <a:spcBef>
                  <a:spcPct val="0"/>
                </a:spcBef>
              </a:pPr>
              <a:t>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07442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DB2D89-A1AE-4047-B6CD-6A0A1527A61E}" type="slidenum">
              <a:rPr lang="hu-HU" altLang="hu-HU" smtClean="0"/>
              <a:pPr>
                <a:spcBef>
                  <a:spcPct val="0"/>
                </a:spcBef>
              </a:pPr>
              <a:t>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18387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DB2D89-A1AE-4047-B6CD-6A0A1527A61E}" type="slidenum">
              <a:rPr lang="hu-HU" altLang="hu-HU" smtClean="0"/>
              <a:pPr>
                <a:spcBef>
                  <a:spcPct val="0"/>
                </a:spcBef>
              </a:pPr>
              <a:t>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4738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DB2D89-A1AE-4047-B6CD-6A0A1527A61E}" type="slidenum">
              <a:rPr lang="hu-HU" altLang="hu-HU" smtClean="0"/>
              <a:pPr>
                <a:spcBef>
                  <a:spcPct val="0"/>
                </a:spcBef>
              </a:pPr>
              <a:t>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2773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DB2D89-A1AE-4047-B6CD-6A0A1527A61E}" type="slidenum">
              <a:rPr lang="hu-HU" altLang="hu-HU" smtClean="0"/>
              <a:pPr>
                <a:spcBef>
                  <a:spcPct val="0"/>
                </a:spcBef>
              </a:pPr>
              <a:t>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55671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DB2D89-A1AE-4047-B6CD-6A0A1527A61E}" type="slidenum">
              <a:rPr lang="hu-HU" altLang="hu-HU" smtClean="0"/>
              <a:pPr>
                <a:spcBef>
                  <a:spcPct val="0"/>
                </a:spcBef>
              </a:pPr>
              <a:t>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59994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DB2D89-A1AE-4047-B6CD-6A0A1527A61E}" type="slidenum">
              <a:rPr lang="hu-HU" altLang="hu-HU" smtClean="0"/>
              <a:pPr>
                <a:spcBef>
                  <a:spcPct val="0"/>
                </a:spcBef>
              </a:pPr>
              <a:t>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85862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DB2D89-A1AE-4047-B6CD-6A0A1527A61E}" type="slidenum">
              <a:rPr lang="hu-HU" altLang="hu-HU" smtClean="0"/>
              <a:pPr>
                <a:spcBef>
                  <a:spcPct val="0"/>
                </a:spcBef>
              </a:pPr>
              <a:t>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8903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2C5948-9E6C-4BA0-AEAA-0EB9A750B466}" type="datetime1">
              <a:rPr lang="hu-HU" smtClean="0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9A1B5-3476-423F-8995-F288C3944B58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236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38325-EADF-4ECB-9B22-27D8F5962684}" type="datetime1">
              <a:rPr lang="hu-HU" smtClean="0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92EA9-605C-4E6A-83B7-F42D5852628B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8161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9AAD02-E61B-4439-A5A0-D65D7F91C155}" type="datetime1">
              <a:rPr lang="hu-HU" smtClean="0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6A93-312C-48E4-93B3-2E9A010D0E7A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49731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68" indent="0" algn="ctr">
              <a:buNone/>
              <a:defRPr/>
            </a:lvl2pPr>
            <a:lvl3pPr marL="912937" indent="0" algn="ctr">
              <a:buNone/>
              <a:defRPr/>
            </a:lvl3pPr>
            <a:lvl4pPr marL="1369405" indent="0" algn="ctr">
              <a:buNone/>
              <a:defRPr/>
            </a:lvl4pPr>
            <a:lvl5pPr marL="1825874" indent="0" algn="ctr">
              <a:buNone/>
              <a:defRPr/>
            </a:lvl5pPr>
            <a:lvl6pPr marL="2282342" indent="0" algn="ctr">
              <a:buNone/>
              <a:defRPr/>
            </a:lvl6pPr>
            <a:lvl7pPr marL="2738811" indent="0" algn="ctr">
              <a:buNone/>
              <a:defRPr/>
            </a:lvl7pPr>
            <a:lvl8pPr marL="3195279" indent="0" algn="ctr">
              <a:buNone/>
              <a:defRPr/>
            </a:lvl8pPr>
            <a:lvl9pPr marL="3651748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02545-C4BC-4F1A-9EA4-6D62C940A35B}" type="datetime1">
              <a:rPr lang="hu-HU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5ECB1-3478-4B09-9D41-E176091811D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52364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70CAE-BD13-49A5-87E8-E38227154948}" type="datetime1">
              <a:rPr lang="hu-HU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163B8-762D-4C39-BF06-87A76E80BF3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29095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1257D-A316-49A5-A0AB-4C7E02C13A13}" type="datetime1">
              <a:rPr lang="hu-HU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9F792-91D3-49FC-BA3F-3AC262F146C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8381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68" indent="0" algn="ctr">
              <a:buNone/>
              <a:defRPr/>
            </a:lvl2pPr>
            <a:lvl3pPr marL="912937" indent="0" algn="ctr">
              <a:buNone/>
              <a:defRPr/>
            </a:lvl3pPr>
            <a:lvl4pPr marL="1369405" indent="0" algn="ctr">
              <a:buNone/>
              <a:defRPr/>
            </a:lvl4pPr>
            <a:lvl5pPr marL="1825874" indent="0" algn="ctr">
              <a:buNone/>
              <a:defRPr/>
            </a:lvl5pPr>
            <a:lvl6pPr marL="2282342" indent="0" algn="ctr">
              <a:buNone/>
              <a:defRPr/>
            </a:lvl6pPr>
            <a:lvl7pPr marL="2738811" indent="0" algn="ctr">
              <a:buNone/>
              <a:defRPr/>
            </a:lvl7pPr>
            <a:lvl8pPr marL="3195279" indent="0" algn="ctr">
              <a:buNone/>
              <a:defRPr/>
            </a:lvl8pPr>
            <a:lvl9pPr marL="3651748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A695C-B3C3-4927-890C-520406C1434C}" type="datetimeFigureOut">
              <a:rPr lang="hu-HU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24754-9EF0-49C7-8742-5D9BCDDBC7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0172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A695C-B3C3-4927-890C-520406C1434C}" type="datetimeFigureOut">
              <a:rPr lang="hu-HU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E4FDE-B5CA-45E2-A1E0-E20C7D1A7C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172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0F084-087A-4C02-87EA-E6E85C01B67E}" type="datetime1">
              <a:rPr lang="hu-HU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2EFCF-6DFD-4C75-A01F-A18DD487174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14498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68" indent="0" algn="ctr">
              <a:buNone/>
              <a:defRPr/>
            </a:lvl2pPr>
            <a:lvl3pPr marL="912937" indent="0" algn="ctr">
              <a:buNone/>
              <a:defRPr/>
            </a:lvl3pPr>
            <a:lvl4pPr marL="1369405" indent="0" algn="ctr">
              <a:buNone/>
              <a:defRPr/>
            </a:lvl4pPr>
            <a:lvl5pPr marL="1825874" indent="0" algn="ctr">
              <a:buNone/>
              <a:defRPr/>
            </a:lvl5pPr>
            <a:lvl6pPr marL="2282342" indent="0" algn="ctr">
              <a:buNone/>
              <a:defRPr/>
            </a:lvl6pPr>
            <a:lvl7pPr marL="2738811" indent="0" algn="ctr">
              <a:buNone/>
              <a:defRPr/>
            </a:lvl7pPr>
            <a:lvl8pPr marL="3195279" indent="0" algn="ctr">
              <a:buNone/>
              <a:defRPr/>
            </a:lvl8pPr>
            <a:lvl9pPr marL="3651748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9BC04-B461-406A-8F45-850D66F9F031}" type="datetime1">
              <a:rPr lang="hu-HU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22A35-FF97-4983-A75E-85BF1EFEC43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80629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D8782-38C2-4EA6-9B42-6F8BC198786F}" type="datetime1">
              <a:rPr lang="hu-HU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2F6A1-65D7-4F2A-84BC-A10DA56F639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3911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DA308-912A-4B60-B21B-63FEF57A101C}" type="datetime1">
              <a:rPr lang="hu-HU" smtClean="0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0F7A7-8D81-42AD-AE1A-13FFC4CC72EA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74155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D6A9-5E93-48A9-839C-E27EEDC484F1}" type="datetime1">
              <a:rPr lang="hu-HU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D305-0326-45D5-8618-0F0C9C502B9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51627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68" indent="0" algn="ctr">
              <a:buNone/>
              <a:defRPr/>
            </a:lvl2pPr>
            <a:lvl3pPr marL="912937" indent="0" algn="ctr">
              <a:buNone/>
              <a:defRPr/>
            </a:lvl3pPr>
            <a:lvl4pPr marL="1369405" indent="0" algn="ctr">
              <a:buNone/>
              <a:defRPr/>
            </a:lvl4pPr>
            <a:lvl5pPr marL="1825874" indent="0" algn="ctr">
              <a:buNone/>
              <a:defRPr/>
            </a:lvl5pPr>
            <a:lvl6pPr marL="2282342" indent="0" algn="ctr">
              <a:buNone/>
              <a:defRPr/>
            </a:lvl6pPr>
            <a:lvl7pPr marL="2738811" indent="0" algn="ctr">
              <a:buNone/>
              <a:defRPr/>
            </a:lvl7pPr>
            <a:lvl8pPr marL="3195279" indent="0" algn="ctr">
              <a:buNone/>
              <a:defRPr/>
            </a:lvl8pPr>
            <a:lvl9pPr marL="3651748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A695C-B3C3-4927-890C-520406C1434C}" type="datetimeFigureOut">
              <a:rPr lang="hu-HU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07746-725D-4066-9DE0-5B697C87385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124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A695C-B3C3-4927-890C-520406C1434C}" type="datetimeFigureOut">
              <a:rPr lang="hu-HU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AD6D3-CE53-44F4-B357-2E14A41379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99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B203-247A-4E12-99A6-8C2BA3DCC4B0}" type="datetime1">
              <a:rPr lang="hu-HU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067B5-F7F4-4CE5-BF7C-42FDF578169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30407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6788" y="2858615"/>
            <a:ext cx="6151411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6788" y="4484160"/>
            <a:ext cx="5465612" cy="131016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06788" y="5991225"/>
            <a:ext cx="2133600" cy="365125"/>
          </a:xfrm>
        </p:spPr>
        <p:txBody>
          <a:bodyPr/>
          <a:lstStyle/>
          <a:p>
            <a:pPr>
              <a:defRPr/>
            </a:pPr>
            <a:fld id="{C42C5948-9E6C-4BA0-AEAA-0EB9A750B466}" type="datetime1">
              <a:rPr lang="hu-HU" smtClean="0"/>
              <a:pPr>
                <a:defRPr/>
              </a:pPr>
              <a:t>2022. 02. 01.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7444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92" y="1034958"/>
            <a:ext cx="7709816" cy="1012722"/>
          </a:xfrm>
        </p:spPr>
        <p:txBody>
          <a:bodyPr anchor="t" anchorCtr="0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092" y="2168640"/>
            <a:ext cx="7709816" cy="395752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ECBC0-A990-4771-88D9-40551644E1AF}" type="datetime1">
              <a:rPr lang="hu-HU" smtClean="0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B2D1-2ECA-4E68-8917-A34790722A0B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3548" y="95040"/>
            <a:ext cx="5650338" cy="414720"/>
          </a:xfrm>
        </p:spPr>
        <p:txBody>
          <a:bodyPr wrap="none" lIns="0" tIns="0" rIns="0" bIns="0" anchor="b" anchorCtr="0">
            <a:normAutofit/>
          </a:bodyPr>
          <a:lstStyle>
            <a:lvl1pPr marL="0" indent="0" algn="r">
              <a:buNone/>
              <a:defRPr sz="1200" b="1" i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7594804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313" y="6356350"/>
            <a:ext cx="2133600" cy="365125"/>
          </a:xfrm>
        </p:spPr>
        <p:txBody>
          <a:bodyPr/>
          <a:lstStyle/>
          <a:p>
            <a:pPr>
              <a:defRPr/>
            </a:pPr>
            <a:fld id="{ACA64D73-455E-4536-B4AF-54D56F6C0A7A}" type="datetime1">
              <a:rPr lang="hu-HU" smtClean="0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61113" y="6356350"/>
            <a:ext cx="2133600" cy="365125"/>
          </a:xfrm>
        </p:spPr>
        <p:txBody>
          <a:bodyPr/>
          <a:lstStyle/>
          <a:p>
            <a:pPr>
              <a:defRPr/>
            </a:pPr>
            <a:fld id="{C3E5E7B2-BAA4-4687-A768-8274003B02F7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96704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627BB7-F0B4-46EB-80D4-39DAC79119FF}" type="datetime1">
              <a:rPr lang="hu-HU" smtClean="0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10FA5-511C-40EE-B22D-165CC26578AE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78124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92" y="3549198"/>
            <a:ext cx="7709816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86439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A92AF-7D6F-46D2-A47E-B10A86543D91}" type="datetime1">
              <a:rPr lang="hu-HU" smtClean="0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27C49-F273-4436-BDB0-370B3775CF6B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706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64D73-455E-4536-B4AF-54D56F6C0A7A}" type="datetime1">
              <a:rPr lang="hu-HU" smtClean="0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5E7B2-BAA4-4687-A768-8274003B02F7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06814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6788" y="2858615"/>
            <a:ext cx="6151411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6788" y="4484160"/>
            <a:ext cx="5465612" cy="131016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06788" y="5991225"/>
            <a:ext cx="2133600" cy="365125"/>
          </a:xfrm>
        </p:spPr>
        <p:txBody>
          <a:bodyPr/>
          <a:lstStyle/>
          <a:p>
            <a:pPr>
              <a:defRPr/>
            </a:pPr>
            <a:fld id="{7FED284C-3556-4D81-AE12-43A08EE2D391}" type="datetime1">
              <a:rPr lang="hu-HU" smtClean="0">
                <a:solidFill>
                  <a:srgbClr val="083661"/>
                </a:solidFill>
              </a:rPr>
              <a:pPr>
                <a:defRPr/>
              </a:pPr>
              <a:t>2022. 02. 01.</a:t>
            </a:fld>
            <a:endParaRPr lang="hu-HU">
              <a:solidFill>
                <a:srgbClr val="0836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92" y="1034958"/>
            <a:ext cx="7709816" cy="1012722"/>
          </a:xfrm>
        </p:spPr>
        <p:txBody>
          <a:bodyPr anchor="t" anchorCtr="0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092" y="2168640"/>
            <a:ext cx="7709816" cy="395752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47691-81CA-4D31-9B74-899447EF635D}" type="datetime1">
              <a:rPr lang="hu-HU" smtClean="0">
                <a:solidFill>
                  <a:srgbClr val="083661"/>
                </a:solidFill>
              </a:rPr>
              <a:pPr>
                <a:defRPr/>
              </a:pPr>
              <a:t>2022. 02. 01.</a:t>
            </a:fld>
            <a:endParaRPr lang="hu-HU">
              <a:solidFill>
                <a:srgbClr val="0836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98477-CAE8-4A17-A51F-32C791643554}" type="slidenum">
              <a:rPr lang="hu-HU" altLang="hu-HU" smtClean="0">
                <a:solidFill>
                  <a:srgbClr val="083661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8366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3548" y="95040"/>
            <a:ext cx="5650338" cy="414720"/>
          </a:xfrm>
        </p:spPr>
        <p:txBody>
          <a:bodyPr wrap="none" lIns="0" tIns="0" rIns="0" bIns="0" anchor="b" anchorCtr="0">
            <a:normAutofit/>
          </a:bodyPr>
          <a:lstStyle>
            <a:lvl1pPr marL="0" indent="0" algn="r">
              <a:buNone/>
              <a:defRPr sz="1200" b="1" i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802224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313" y="6356350"/>
            <a:ext cx="2133600" cy="365125"/>
          </a:xfrm>
        </p:spPr>
        <p:txBody>
          <a:bodyPr/>
          <a:lstStyle/>
          <a:p>
            <a:pPr>
              <a:defRPr/>
            </a:pPr>
            <a:fld id="{54D42CCE-D242-4BB6-81DD-FA8BE59D1531}" type="datetime1">
              <a:rPr lang="hu-HU" smtClean="0">
                <a:solidFill>
                  <a:srgbClr val="083661"/>
                </a:solidFill>
              </a:rPr>
              <a:pPr>
                <a:defRPr/>
              </a:pPr>
              <a:t>2022. 02. 01.</a:t>
            </a:fld>
            <a:endParaRPr lang="hu-HU">
              <a:solidFill>
                <a:srgbClr val="0836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61113" y="6356350"/>
            <a:ext cx="2133600" cy="365125"/>
          </a:xfrm>
        </p:spPr>
        <p:txBody>
          <a:bodyPr/>
          <a:lstStyle/>
          <a:p>
            <a:pPr>
              <a:defRPr/>
            </a:pPr>
            <a:fld id="{0150E3A5-CBF6-4ACE-8243-0B54B8C1AFBC}" type="slidenum">
              <a:rPr lang="hu-HU" altLang="hu-HU" smtClean="0">
                <a:solidFill>
                  <a:srgbClr val="083661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836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88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F4FF3-1E5B-497E-9651-BE70F9A86E80}" type="datetime1">
              <a:rPr lang="hu-HU" smtClean="0">
                <a:solidFill>
                  <a:srgbClr val="083661"/>
                </a:solidFill>
              </a:rPr>
              <a:pPr>
                <a:defRPr/>
              </a:pPr>
              <a:t>2022. 02. 01.</a:t>
            </a:fld>
            <a:endParaRPr lang="hu-HU">
              <a:solidFill>
                <a:srgbClr val="08366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7063-4632-4F5A-A248-6A90250BC416}" type="slidenum">
              <a:rPr lang="hu-HU" altLang="hu-HU" smtClean="0">
                <a:solidFill>
                  <a:srgbClr val="083661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836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62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92" y="3549198"/>
            <a:ext cx="7709816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72093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E29B8C-88B6-4996-BB29-229B942037F3}" type="datetime1">
              <a:rPr lang="hu-HU" smtClean="0">
                <a:solidFill>
                  <a:srgbClr val="083661"/>
                </a:solidFill>
              </a:rPr>
              <a:pPr>
                <a:defRPr/>
              </a:pPr>
              <a:t>2022. 02. 01.</a:t>
            </a:fld>
            <a:endParaRPr lang="hu-HU">
              <a:solidFill>
                <a:srgbClr val="083661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>
                <a:solidFill>
                  <a:prstClr val="black"/>
                </a:solidFill>
              </a:rPr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28C66-9F30-453B-A4C6-6430DA011EF7}" type="slidenum">
              <a:rPr lang="hu-HU" altLang="hu-HU" smtClean="0">
                <a:solidFill>
                  <a:srgbClr val="083661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836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39FCF-9476-4E91-BE9E-9C772067A5D5}" type="datetime1">
              <a:rPr lang="hu-HU" smtClean="0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BEE18-24A9-445A-AE36-8BAAB56BCA48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2858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B4E56-EFDD-48BF-9A85-DD7C0C3C7CD9}" type="datetime1">
              <a:rPr lang="hu-HU" smtClean="0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85F4E-DDA4-40E8-B253-BE452577F8D6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1221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627BB7-F0B4-46EB-80D4-39DAC79119FF}" type="datetime1">
              <a:rPr lang="hu-HU" smtClean="0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10FA5-511C-40EE-B22D-165CC26578AE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3971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A92AF-7D6F-46D2-A47E-B10A86543D91}" type="datetime1">
              <a:rPr lang="hu-HU" smtClean="0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27C49-F273-4436-BDB0-370B3775CF6B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091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8D3744-BA03-427C-A455-924A681CD9A9}" type="datetime1">
              <a:rPr lang="hu-HU" smtClean="0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1AF4A-7F4F-431D-B2E3-677E0C45FE93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6038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704924-E8BB-4B90-8CA7-B1EA7EEFD5D6}" type="datetime1">
              <a:rPr lang="hu-HU" smtClean="0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4EBCA-F068-4982-82C8-722D1307FACA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351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7FAFD"/>
            </a:gs>
            <a:gs pos="74001">
              <a:srgbClr val="B5D2EC"/>
            </a:gs>
            <a:gs pos="83000">
              <a:srgbClr val="B5D2EC"/>
            </a:gs>
            <a:gs pos="89999">
              <a:srgbClr val="CEE1F2"/>
            </a:gs>
            <a:gs pos="100000">
              <a:srgbClr val="CEE1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2ECBC0-A990-4771-88D9-40551644E1AF}" type="datetime1">
              <a:rPr lang="hu-HU" smtClean="0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/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1CB2D1-2ECA-4E68-8917-A34790722A0B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0274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7FAFD"/>
            </a:gs>
            <a:gs pos="74001">
              <a:srgbClr val="B5D2EC"/>
            </a:gs>
            <a:gs pos="83000">
              <a:srgbClr val="B5D2EC"/>
            </a:gs>
            <a:gs pos="89999">
              <a:srgbClr val="CEE1F2"/>
            </a:gs>
            <a:gs pos="100000">
              <a:srgbClr val="CEE1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084"/>
            <a:ext cx="8229600" cy="114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9617"/>
            <a:ext cx="8229600" cy="452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821"/>
            <a:ext cx="2133600" cy="4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98">
                <a:latin typeface="Calibri" pitchFamily="34" charset="0"/>
              </a:defRPr>
            </a:lvl1pPr>
          </a:lstStyle>
          <a:p>
            <a:pPr>
              <a:defRPr/>
            </a:pPr>
            <a:fld id="{A8EEBC96-E6F8-400F-B664-4CF571B7A91B}" type="datetime1">
              <a:rPr lang="hu-HU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821"/>
            <a:ext cx="2895600" cy="4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98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hu-HU"/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821"/>
            <a:ext cx="2133600" cy="4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98">
                <a:latin typeface="Calibri" pitchFamily="34" charset="0"/>
              </a:defRPr>
            </a:lvl1pPr>
          </a:lstStyle>
          <a:p>
            <a:pPr>
              <a:defRPr/>
            </a:pPr>
            <a:fld id="{BAAE4D89-6500-4CB2-9538-9FC2B916C05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pic>
        <p:nvPicPr>
          <p:cNvPr id="1031" name="Picture 7" descr="ppt_hatte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971"/>
            <a:ext cx="9753600" cy="731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35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6468" algn="ctr" rtl="0" eaLnBrk="1" fontAlgn="base" hangingPunct="1">
        <a:spcBef>
          <a:spcPct val="0"/>
        </a:spcBef>
        <a:spcAft>
          <a:spcPct val="0"/>
        </a:spcAft>
        <a:defRPr sz="4393">
          <a:solidFill>
            <a:schemeClr val="tx2"/>
          </a:solidFill>
          <a:latin typeface="Arial" charset="0"/>
        </a:defRPr>
      </a:lvl6pPr>
      <a:lvl7pPr marL="912937" algn="ctr" rtl="0" eaLnBrk="1" fontAlgn="base" hangingPunct="1">
        <a:spcBef>
          <a:spcPct val="0"/>
        </a:spcBef>
        <a:spcAft>
          <a:spcPct val="0"/>
        </a:spcAft>
        <a:defRPr sz="4393">
          <a:solidFill>
            <a:schemeClr val="tx2"/>
          </a:solidFill>
          <a:latin typeface="Arial" charset="0"/>
        </a:defRPr>
      </a:lvl7pPr>
      <a:lvl8pPr marL="1369405" algn="ctr" rtl="0" eaLnBrk="1" fontAlgn="base" hangingPunct="1">
        <a:spcBef>
          <a:spcPct val="0"/>
        </a:spcBef>
        <a:spcAft>
          <a:spcPct val="0"/>
        </a:spcAft>
        <a:defRPr sz="4393">
          <a:solidFill>
            <a:schemeClr val="tx2"/>
          </a:solidFill>
          <a:latin typeface="Arial" charset="0"/>
        </a:defRPr>
      </a:lvl8pPr>
      <a:lvl9pPr marL="1825874" algn="ctr" rtl="0" eaLnBrk="1" fontAlgn="base" hangingPunct="1">
        <a:spcBef>
          <a:spcPct val="0"/>
        </a:spcBef>
        <a:spcAft>
          <a:spcPct val="0"/>
        </a:spcAft>
        <a:defRPr sz="4393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39825" indent="-227013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7025" indent="-227013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2638" indent="-227013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0577" indent="-228234" algn="l" rtl="0" eaLnBrk="1" fontAlgn="base" hangingPunct="1">
        <a:spcBef>
          <a:spcPct val="20000"/>
        </a:spcBef>
        <a:spcAft>
          <a:spcPct val="0"/>
        </a:spcAft>
        <a:buChar char="»"/>
        <a:defRPr sz="1997">
          <a:solidFill>
            <a:schemeClr val="tx1"/>
          </a:solidFill>
          <a:latin typeface="+mn-lt"/>
        </a:defRPr>
      </a:lvl6pPr>
      <a:lvl7pPr marL="2967045" indent="-228234" algn="l" rtl="0" eaLnBrk="1" fontAlgn="base" hangingPunct="1">
        <a:spcBef>
          <a:spcPct val="20000"/>
        </a:spcBef>
        <a:spcAft>
          <a:spcPct val="0"/>
        </a:spcAft>
        <a:buChar char="»"/>
        <a:defRPr sz="1997">
          <a:solidFill>
            <a:schemeClr val="tx1"/>
          </a:solidFill>
          <a:latin typeface="+mn-lt"/>
        </a:defRPr>
      </a:lvl7pPr>
      <a:lvl8pPr marL="3423514" indent="-228234" algn="l" rtl="0" eaLnBrk="1" fontAlgn="base" hangingPunct="1">
        <a:spcBef>
          <a:spcPct val="20000"/>
        </a:spcBef>
        <a:spcAft>
          <a:spcPct val="0"/>
        </a:spcAft>
        <a:buChar char="»"/>
        <a:defRPr sz="1997">
          <a:solidFill>
            <a:schemeClr val="tx1"/>
          </a:solidFill>
          <a:latin typeface="+mn-lt"/>
        </a:defRPr>
      </a:lvl8pPr>
      <a:lvl9pPr marL="3879982" indent="-228234" algn="l" rtl="0" eaLnBrk="1" fontAlgn="base" hangingPunct="1">
        <a:spcBef>
          <a:spcPct val="20000"/>
        </a:spcBef>
        <a:spcAft>
          <a:spcPct val="0"/>
        </a:spcAft>
        <a:buChar char="»"/>
        <a:defRPr sz="1997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468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937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405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4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2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1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5279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1748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7FAFD"/>
            </a:gs>
            <a:gs pos="74001">
              <a:srgbClr val="B5D2EC"/>
            </a:gs>
            <a:gs pos="83000">
              <a:srgbClr val="B5D2EC"/>
            </a:gs>
            <a:gs pos="89999">
              <a:srgbClr val="CEE1F2"/>
            </a:gs>
            <a:gs pos="100000">
              <a:srgbClr val="CEE1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084"/>
            <a:ext cx="8229600" cy="114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9617"/>
            <a:ext cx="8229600" cy="452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821"/>
            <a:ext cx="2133600" cy="4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98">
                <a:latin typeface="Calibri" pitchFamily="34" charset="0"/>
              </a:defRPr>
            </a:lvl1pPr>
          </a:lstStyle>
          <a:p>
            <a:pPr>
              <a:defRPr/>
            </a:pPr>
            <a:fld id="{226A695C-B3C3-4927-890C-520406C1434C}" type="datetimeFigureOut">
              <a:rPr lang="hu-HU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821"/>
            <a:ext cx="2895600" cy="4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98">
                <a:latin typeface="Calibr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821"/>
            <a:ext cx="2133600" cy="4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98">
                <a:latin typeface="Calibri" pitchFamily="34" charset="0"/>
              </a:defRPr>
            </a:lvl1pPr>
          </a:lstStyle>
          <a:p>
            <a:pPr>
              <a:defRPr/>
            </a:pPr>
            <a:fld id="{C0689E48-2EB2-4109-8921-88EB56E790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2055" name="Picture 7" descr="ppt_hatte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971"/>
            <a:ext cx="9753600" cy="731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 descr="ppt_hatte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971"/>
            <a:ext cx="9753600" cy="731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8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6468" algn="ctr" rtl="0" eaLnBrk="1" fontAlgn="base" hangingPunct="1">
        <a:spcBef>
          <a:spcPct val="0"/>
        </a:spcBef>
        <a:spcAft>
          <a:spcPct val="0"/>
        </a:spcAft>
        <a:defRPr sz="4393">
          <a:solidFill>
            <a:schemeClr val="tx2"/>
          </a:solidFill>
          <a:latin typeface="Arial" charset="0"/>
        </a:defRPr>
      </a:lvl6pPr>
      <a:lvl7pPr marL="912937" algn="ctr" rtl="0" eaLnBrk="1" fontAlgn="base" hangingPunct="1">
        <a:spcBef>
          <a:spcPct val="0"/>
        </a:spcBef>
        <a:spcAft>
          <a:spcPct val="0"/>
        </a:spcAft>
        <a:defRPr sz="4393">
          <a:solidFill>
            <a:schemeClr val="tx2"/>
          </a:solidFill>
          <a:latin typeface="Arial" charset="0"/>
        </a:defRPr>
      </a:lvl7pPr>
      <a:lvl8pPr marL="1369405" algn="ctr" rtl="0" eaLnBrk="1" fontAlgn="base" hangingPunct="1">
        <a:spcBef>
          <a:spcPct val="0"/>
        </a:spcBef>
        <a:spcAft>
          <a:spcPct val="0"/>
        </a:spcAft>
        <a:defRPr sz="4393">
          <a:solidFill>
            <a:schemeClr val="tx2"/>
          </a:solidFill>
          <a:latin typeface="Arial" charset="0"/>
        </a:defRPr>
      </a:lvl8pPr>
      <a:lvl9pPr marL="1825874" algn="ctr" rtl="0" eaLnBrk="1" fontAlgn="base" hangingPunct="1">
        <a:spcBef>
          <a:spcPct val="0"/>
        </a:spcBef>
        <a:spcAft>
          <a:spcPct val="0"/>
        </a:spcAft>
        <a:defRPr sz="4393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39825" indent="-227013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7025" indent="-227013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2638" indent="-227013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0577" indent="-228234" algn="l" rtl="0" eaLnBrk="1" fontAlgn="base" hangingPunct="1">
        <a:spcBef>
          <a:spcPct val="20000"/>
        </a:spcBef>
        <a:spcAft>
          <a:spcPct val="0"/>
        </a:spcAft>
        <a:buChar char="»"/>
        <a:defRPr sz="1997">
          <a:solidFill>
            <a:schemeClr val="tx1"/>
          </a:solidFill>
          <a:latin typeface="+mn-lt"/>
        </a:defRPr>
      </a:lvl6pPr>
      <a:lvl7pPr marL="2967045" indent="-228234" algn="l" rtl="0" eaLnBrk="1" fontAlgn="base" hangingPunct="1">
        <a:spcBef>
          <a:spcPct val="20000"/>
        </a:spcBef>
        <a:spcAft>
          <a:spcPct val="0"/>
        </a:spcAft>
        <a:buChar char="»"/>
        <a:defRPr sz="1997">
          <a:solidFill>
            <a:schemeClr val="tx1"/>
          </a:solidFill>
          <a:latin typeface="+mn-lt"/>
        </a:defRPr>
      </a:lvl7pPr>
      <a:lvl8pPr marL="3423514" indent="-228234" algn="l" rtl="0" eaLnBrk="1" fontAlgn="base" hangingPunct="1">
        <a:spcBef>
          <a:spcPct val="20000"/>
        </a:spcBef>
        <a:spcAft>
          <a:spcPct val="0"/>
        </a:spcAft>
        <a:buChar char="»"/>
        <a:defRPr sz="1997">
          <a:solidFill>
            <a:schemeClr val="tx1"/>
          </a:solidFill>
          <a:latin typeface="+mn-lt"/>
        </a:defRPr>
      </a:lvl8pPr>
      <a:lvl9pPr marL="3879982" indent="-228234" algn="l" rtl="0" eaLnBrk="1" fontAlgn="base" hangingPunct="1">
        <a:spcBef>
          <a:spcPct val="20000"/>
        </a:spcBef>
        <a:spcAft>
          <a:spcPct val="0"/>
        </a:spcAft>
        <a:buChar char="»"/>
        <a:defRPr sz="1997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468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937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405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4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2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1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5279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1748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7FAFD"/>
            </a:gs>
            <a:gs pos="74001">
              <a:srgbClr val="B5D2EC"/>
            </a:gs>
            <a:gs pos="83000">
              <a:srgbClr val="B5D2EC"/>
            </a:gs>
            <a:gs pos="89999">
              <a:srgbClr val="CEE1F2"/>
            </a:gs>
            <a:gs pos="100000">
              <a:srgbClr val="CEE1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084"/>
            <a:ext cx="8229600" cy="114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9617"/>
            <a:ext cx="8229600" cy="452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821"/>
            <a:ext cx="2133600" cy="4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98" smtClean="0">
                <a:latin typeface="Calibri" pitchFamily="34" charset="0"/>
              </a:defRPr>
            </a:lvl1pPr>
          </a:lstStyle>
          <a:p>
            <a:pPr>
              <a:defRPr/>
            </a:pPr>
            <a:fld id="{16225645-BFCC-489E-8935-245ECE826744}" type="datetime1">
              <a:rPr lang="hu-HU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821"/>
            <a:ext cx="2895600" cy="4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98" smtClean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hu-HU"/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821"/>
            <a:ext cx="2133600" cy="4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98" smtClean="0">
                <a:latin typeface="Calibri" pitchFamily="34" charset="0"/>
              </a:defRPr>
            </a:lvl1pPr>
          </a:lstStyle>
          <a:p>
            <a:pPr>
              <a:defRPr/>
            </a:pPr>
            <a:fld id="{60C9899B-E51D-4DBA-B2AF-31682753B9A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pic>
        <p:nvPicPr>
          <p:cNvPr id="1031" name="Picture 7" descr="ppt_hatte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971"/>
            <a:ext cx="9753600" cy="731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03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6468" algn="ctr" rtl="0" eaLnBrk="1" fontAlgn="base" hangingPunct="1">
        <a:spcBef>
          <a:spcPct val="0"/>
        </a:spcBef>
        <a:spcAft>
          <a:spcPct val="0"/>
        </a:spcAft>
        <a:defRPr sz="4393">
          <a:solidFill>
            <a:schemeClr val="tx2"/>
          </a:solidFill>
          <a:latin typeface="Arial" charset="0"/>
        </a:defRPr>
      </a:lvl6pPr>
      <a:lvl7pPr marL="912937" algn="ctr" rtl="0" eaLnBrk="1" fontAlgn="base" hangingPunct="1">
        <a:spcBef>
          <a:spcPct val="0"/>
        </a:spcBef>
        <a:spcAft>
          <a:spcPct val="0"/>
        </a:spcAft>
        <a:defRPr sz="4393">
          <a:solidFill>
            <a:schemeClr val="tx2"/>
          </a:solidFill>
          <a:latin typeface="Arial" charset="0"/>
        </a:defRPr>
      </a:lvl7pPr>
      <a:lvl8pPr marL="1369405" algn="ctr" rtl="0" eaLnBrk="1" fontAlgn="base" hangingPunct="1">
        <a:spcBef>
          <a:spcPct val="0"/>
        </a:spcBef>
        <a:spcAft>
          <a:spcPct val="0"/>
        </a:spcAft>
        <a:defRPr sz="4393">
          <a:solidFill>
            <a:schemeClr val="tx2"/>
          </a:solidFill>
          <a:latin typeface="Arial" charset="0"/>
        </a:defRPr>
      </a:lvl8pPr>
      <a:lvl9pPr marL="1825874" algn="ctr" rtl="0" eaLnBrk="1" fontAlgn="base" hangingPunct="1">
        <a:spcBef>
          <a:spcPct val="0"/>
        </a:spcBef>
        <a:spcAft>
          <a:spcPct val="0"/>
        </a:spcAft>
        <a:defRPr sz="4393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39825" indent="-227013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7025" indent="-227013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2638" indent="-227013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0577" indent="-228234" algn="l" rtl="0" eaLnBrk="1" fontAlgn="base" hangingPunct="1">
        <a:spcBef>
          <a:spcPct val="20000"/>
        </a:spcBef>
        <a:spcAft>
          <a:spcPct val="0"/>
        </a:spcAft>
        <a:buChar char="»"/>
        <a:defRPr sz="1997">
          <a:solidFill>
            <a:schemeClr val="tx1"/>
          </a:solidFill>
          <a:latin typeface="+mn-lt"/>
        </a:defRPr>
      </a:lvl6pPr>
      <a:lvl7pPr marL="2967045" indent="-228234" algn="l" rtl="0" eaLnBrk="1" fontAlgn="base" hangingPunct="1">
        <a:spcBef>
          <a:spcPct val="20000"/>
        </a:spcBef>
        <a:spcAft>
          <a:spcPct val="0"/>
        </a:spcAft>
        <a:buChar char="»"/>
        <a:defRPr sz="1997">
          <a:solidFill>
            <a:schemeClr val="tx1"/>
          </a:solidFill>
          <a:latin typeface="+mn-lt"/>
        </a:defRPr>
      </a:lvl7pPr>
      <a:lvl8pPr marL="3423514" indent="-228234" algn="l" rtl="0" eaLnBrk="1" fontAlgn="base" hangingPunct="1">
        <a:spcBef>
          <a:spcPct val="20000"/>
        </a:spcBef>
        <a:spcAft>
          <a:spcPct val="0"/>
        </a:spcAft>
        <a:buChar char="»"/>
        <a:defRPr sz="1997">
          <a:solidFill>
            <a:schemeClr val="tx1"/>
          </a:solidFill>
          <a:latin typeface="+mn-lt"/>
        </a:defRPr>
      </a:lvl8pPr>
      <a:lvl9pPr marL="3879982" indent="-228234" algn="l" rtl="0" eaLnBrk="1" fontAlgn="base" hangingPunct="1">
        <a:spcBef>
          <a:spcPct val="20000"/>
        </a:spcBef>
        <a:spcAft>
          <a:spcPct val="0"/>
        </a:spcAft>
        <a:buChar char="»"/>
        <a:defRPr sz="1997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468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937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405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4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2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1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5279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1748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7FAFD"/>
            </a:gs>
            <a:gs pos="74001">
              <a:srgbClr val="B5D2EC"/>
            </a:gs>
            <a:gs pos="83000">
              <a:srgbClr val="B5D2EC"/>
            </a:gs>
            <a:gs pos="89999">
              <a:srgbClr val="CEE1F2"/>
            </a:gs>
            <a:gs pos="100000">
              <a:srgbClr val="CEE1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084"/>
            <a:ext cx="8229600" cy="114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9617"/>
            <a:ext cx="8229600" cy="452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821"/>
            <a:ext cx="2133600" cy="4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98" smtClean="0">
                <a:latin typeface="Calibri" pitchFamily="34" charset="0"/>
              </a:defRPr>
            </a:lvl1pPr>
          </a:lstStyle>
          <a:p>
            <a:pPr>
              <a:defRPr/>
            </a:pPr>
            <a:fld id="{226A695C-B3C3-4927-890C-520406C1434C}" type="datetimeFigureOut">
              <a:rPr lang="hu-HU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821"/>
            <a:ext cx="2895600" cy="4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98">
                <a:latin typeface="Calibr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821"/>
            <a:ext cx="2133600" cy="4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98" smtClean="0">
                <a:latin typeface="Calibri" pitchFamily="34" charset="0"/>
              </a:defRPr>
            </a:lvl1pPr>
          </a:lstStyle>
          <a:p>
            <a:pPr>
              <a:defRPr/>
            </a:pPr>
            <a:fld id="{11BBE5AD-B6B4-43DE-83DC-C86814E0A6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2055" name="Picture 7" descr="ppt_hatte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971"/>
            <a:ext cx="9753600" cy="731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 descr="ppt_hatte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971"/>
            <a:ext cx="9753600" cy="731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53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6468" algn="ctr" rtl="0" eaLnBrk="1" fontAlgn="base" hangingPunct="1">
        <a:spcBef>
          <a:spcPct val="0"/>
        </a:spcBef>
        <a:spcAft>
          <a:spcPct val="0"/>
        </a:spcAft>
        <a:defRPr sz="4393">
          <a:solidFill>
            <a:schemeClr val="tx2"/>
          </a:solidFill>
          <a:latin typeface="Arial" charset="0"/>
        </a:defRPr>
      </a:lvl6pPr>
      <a:lvl7pPr marL="912937" algn="ctr" rtl="0" eaLnBrk="1" fontAlgn="base" hangingPunct="1">
        <a:spcBef>
          <a:spcPct val="0"/>
        </a:spcBef>
        <a:spcAft>
          <a:spcPct val="0"/>
        </a:spcAft>
        <a:defRPr sz="4393">
          <a:solidFill>
            <a:schemeClr val="tx2"/>
          </a:solidFill>
          <a:latin typeface="Arial" charset="0"/>
        </a:defRPr>
      </a:lvl7pPr>
      <a:lvl8pPr marL="1369405" algn="ctr" rtl="0" eaLnBrk="1" fontAlgn="base" hangingPunct="1">
        <a:spcBef>
          <a:spcPct val="0"/>
        </a:spcBef>
        <a:spcAft>
          <a:spcPct val="0"/>
        </a:spcAft>
        <a:defRPr sz="4393">
          <a:solidFill>
            <a:schemeClr val="tx2"/>
          </a:solidFill>
          <a:latin typeface="Arial" charset="0"/>
        </a:defRPr>
      </a:lvl8pPr>
      <a:lvl9pPr marL="1825874" algn="ctr" rtl="0" eaLnBrk="1" fontAlgn="base" hangingPunct="1">
        <a:spcBef>
          <a:spcPct val="0"/>
        </a:spcBef>
        <a:spcAft>
          <a:spcPct val="0"/>
        </a:spcAft>
        <a:defRPr sz="4393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39825" indent="-227013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7025" indent="-227013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2638" indent="-227013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0577" indent="-228234" algn="l" rtl="0" eaLnBrk="1" fontAlgn="base" hangingPunct="1">
        <a:spcBef>
          <a:spcPct val="20000"/>
        </a:spcBef>
        <a:spcAft>
          <a:spcPct val="0"/>
        </a:spcAft>
        <a:buChar char="»"/>
        <a:defRPr sz="1997">
          <a:solidFill>
            <a:schemeClr val="tx1"/>
          </a:solidFill>
          <a:latin typeface="+mn-lt"/>
        </a:defRPr>
      </a:lvl6pPr>
      <a:lvl7pPr marL="2967045" indent="-228234" algn="l" rtl="0" eaLnBrk="1" fontAlgn="base" hangingPunct="1">
        <a:spcBef>
          <a:spcPct val="20000"/>
        </a:spcBef>
        <a:spcAft>
          <a:spcPct val="0"/>
        </a:spcAft>
        <a:buChar char="»"/>
        <a:defRPr sz="1997">
          <a:solidFill>
            <a:schemeClr val="tx1"/>
          </a:solidFill>
          <a:latin typeface="+mn-lt"/>
        </a:defRPr>
      </a:lvl7pPr>
      <a:lvl8pPr marL="3423514" indent="-228234" algn="l" rtl="0" eaLnBrk="1" fontAlgn="base" hangingPunct="1">
        <a:spcBef>
          <a:spcPct val="20000"/>
        </a:spcBef>
        <a:spcAft>
          <a:spcPct val="0"/>
        </a:spcAft>
        <a:buChar char="»"/>
        <a:defRPr sz="1997">
          <a:solidFill>
            <a:schemeClr val="tx1"/>
          </a:solidFill>
          <a:latin typeface="+mn-lt"/>
        </a:defRPr>
      </a:lvl8pPr>
      <a:lvl9pPr marL="3879982" indent="-228234" algn="l" rtl="0" eaLnBrk="1" fontAlgn="base" hangingPunct="1">
        <a:spcBef>
          <a:spcPct val="20000"/>
        </a:spcBef>
        <a:spcAft>
          <a:spcPct val="0"/>
        </a:spcAft>
        <a:buChar char="»"/>
        <a:defRPr sz="1997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468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937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405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4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2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1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5279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1748" algn="l" defTabSz="91293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092" y="1034958"/>
            <a:ext cx="7709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092" y="2306880"/>
            <a:ext cx="7709816" cy="3819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0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B2ECBC0-A990-4771-88D9-40551644E1AF}" type="datetime1">
              <a:rPr lang="hu-HU" smtClean="0"/>
              <a:pPr>
                <a:defRPr/>
              </a:pPr>
              <a:t>2022. 02. 01.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9330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B1CB2D1-2ECA-4E68-8917-A34790722A0B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0749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092" y="1034958"/>
            <a:ext cx="7709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092" y="2306880"/>
            <a:ext cx="7709816" cy="3819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0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4B47691-81CA-4D31-9B74-899447EF635D}" type="datetime1">
              <a:rPr lang="hu-HU" smtClean="0">
                <a:solidFill>
                  <a:srgbClr val="083661"/>
                </a:solidFill>
              </a:rPr>
              <a:pPr>
                <a:defRPr/>
              </a:pPr>
              <a:t>2022. 02. 01.</a:t>
            </a:fld>
            <a:endParaRPr lang="hu-HU">
              <a:solidFill>
                <a:srgbClr val="0836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9330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0398477-CAE8-4A17-A51F-32C791643554}" type="slidenum">
              <a:rPr lang="hu-HU" altLang="hu-HU" smtClean="0">
                <a:solidFill>
                  <a:srgbClr val="083661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836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1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ikadi.katalin@aotk.szie.h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library.univet.h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hyperlink" Target="https://search.ebscohos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95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757" indent="-285293">
              <a:spcBef>
                <a:spcPct val="20000"/>
              </a:spcBef>
              <a:buFont typeface="Arial" panose="020B0604020202020204" pitchFamily="34" charset="0"/>
              <a:buChar char="–"/>
              <a:defRPr sz="2796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165" indent="-228234">
              <a:spcBef>
                <a:spcPct val="20000"/>
              </a:spcBef>
              <a:buFont typeface="Arial" panose="020B0604020202020204" pitchFamily="34" charset="0"/>
              <a:buChar char="•"/>
              <a:defRPr sz="2396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632" indent="-228234">
              <a:spcBef>
                <a:spcPct val="20000"/>
              </a:spcBef>
              <a:buFont typeface="Arial" panose="020B0604020202020204" pitchFamily="34" charset="0"/>
              <a:buChar char="–"/>
              <a:defRPr sz="1997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096" indent="-228234">
              <a:spcBef>
                <a:spcPct val="20000"/>
              </a:spcBef>
              <a:buFont typeface="Arial" panose="020B0604020202020204" pitchFamily="34" charset="0"/>
              <a:buChar char="»"/>
              <a:defRPr sz="1997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563" indent="-228234" defTabSz="45646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7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031" indent="-228234" defTabSz="45646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7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3496" indent="-228234" defTabSz="45646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7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962" indent="-228234" defTabSz="45646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7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CFDA4A-F6B2-4066-B81A-7870CADCB46D}" type="slidenum">
              <a:rPr kumimoji="0" lang="hu-HU" altLang="hu-HU" sz="1198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altLang="hu-HU" sz="119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Élőláb helye 1"/>
          <p:cNvSpPr>
            <a:spLocks noGrp="1"/>
          </p:cNvSpPr>
          <p:nvPr/>
        </p:nvSpPr>
        <p:spPr>
          <a:xfrm>
            <a:off x="3411303" y="5803982"/>
            <a:ext cx="3605449" cy="926007"/>
          </a:xfrm>
          <a:prstGeom prst="rect">
            <a:avLst/>
          </a:prstGeom>
        </p:spPr>
        <p:txBody>
          <a:bodyPr vert="horz" wrap="square" lIns="91583" tIns="45792" rIns="91583" bIns="45792" rtlCol="0" anchor="ctr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2" b="0" i="0" u="none" strike="noStrike" kern="1200" cap="none" spc="0" normalizeH="0" baseline="0" noProof="0" dirty="0" err="1">
                <a:ln>
                  <a:noFill/>
                </a:ln>
                <a:solidFill>
                  <a:srgbClr val="09422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Állatorvostudományi</a:t>
            </a:r>
            <a:r>
              <a:rPr kumimoji="0" lang="hu-HU" sz="1202" b="0" i="0" u="none" strike="noStrike" kern="1200" cap="none" spc="0" normalizeH="0" baseline="0" noProof="0" dirty="0">
                <a:ln>
                  <a:noFill/>
                </a:ln>
                <a:solidFill>
                  <a:srgbClr val="09422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Egyetem</a:t>
            </a:r>
            <a:endParaRPr kumimoji="0" lang="hu-HU" sz="120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2" b="0" i="0" u="none" strike="noStrike" kern="1200" cap="none" spc="0" normalizeH="0" baseline="0" noProof="0" dirty="0" err="1">
                <a:ln>
                  <a:noFill/>
                </a:ln>
                <a:solidFill>
                  <a:srgbClr val="09422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Hutÿra</a:t>
            </a:r>
            <a:r>
              <a:rPr kumimoji="0" lang="hu-HU" sz="1202" b="0" i="0" u="none" strike="noStrike" kern="1200" cap="none" spc="0" normalizeH="0" baseline="0" noProof="0" dirty="0">
                <a:ln>
                  <a:noFill/>
                </a:ln>
                <a:solidFill>
                  <a:srgbClr val="09422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Ferenc Könyvtár, Levéltár és Múzeum </a:t>
            </a:r>
            <a:endParaRPr kumimoji="0" lang="hu-HU" sz="120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2" b="0" i="0" u="none" strike="noStrike" kern="1200" cap="none" spc="0" normalizeH="0" baseline="0" noProof="0" dirty="0">
                <a:ln>
                  <a:noFill/>
                </a:ln>
                <a:solidFill>
                  <a:srgbClr val="09422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1078 Budapest, István u. 2.  Tel.: 06-1-478-4228. </a:t>
            </a:r>
            <a:endParaRPr kumimoji="0" lang="hu-HU" sz="120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2" b="0" i="0" u="none" strike="noStrike" kern="1200" cap="none" spc="0" normalizeH="0" baseline="0" noProof="0" dirty="0">
                <a:ln>
                  <a:noFill/>
                </a:ln>
                <a:solidFill>
                  <a:srgbClr val="09422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Fax: 06-1-478-4227. E-mail:  </a:t>
            </a:r>
            <a:r>
              <a:rPr kumimoji="0" lang="hu-HU" sz="1202" b="0" i="0" u="none" strike="noStrike" kern="1200" cap="none" spc="0" normalizeH="0" baseline="0" noProof="0" dirty="0" err="1">
                <a:ln>
                  <a:noFill/>
                </a:ln>
                <a:solidFill>
                  <a:srgbClr val="09422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library</a:t>
            </a:r>
            <a:r>
              <a:rPr kumimoji="0" lang="hu-HU" sz="1202" b="0" i="0" u="none" strike="noStrike" kern="1200" cap="none" spc="0" normalizeH="0" baseline="0" noProof="0" dirty="0">
                <a:ln>
                  <a:noFill/>
                </a:ln>
                <a:solidFill>
                  <a:srgbClr val="09422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@</a:t>
            </a:r>
            <a:r>
              <a:rPr kumimoji="0" lang="hu-HU" sz="1202" b="0" i="0" u="none" strike="noStrike" kern="1200" cap="none" spc="0" normalizeH="0" baseline="0" noProof="0" dirty="0" err="1">
                <a:ln>
                  <a:noFill/>
                </a:ln>
                <a:solidFill>
                  <a:srgbClr val="09422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univet.hu</a:t>
            </a:r>
            <a:endParaRPr kumimoji="0" lang="hu-HU" sz="120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AA1317-CD79-4368-8FDA-96FBA88B5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787" y="2621781"/>
            <a:ext cx="7110480" cy="161443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hu-HU" sz="599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CAB Abstracts </a:t>
            </a:r>
            <a:r>
              <a:rPr lang="en-US" altLang="hu-HU" sz="599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útmutató</a:t>
            </a:r>
            <a:r>
              <a:rPr lang="hu-HU" altLang="hu-HU" sz="599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9905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A3F9DF6-974F-4CF8-BFB8-BB71254AC2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1" t="5179" r="2500" b="7703"/>
          <a:stretch/>
        </p:blipFill>
        <p:spPr>
          <a:xfrm>
            <a:off x="-20599" y="1124744"/>
            <a:ext cx="9164599" cy="4772838"/>
          </a:xfrm>
          <a:prstGeom prst="rect">
            <a:avLst/>
          </a:prstGeom>
        </p:spPr>
      </p:pic>
      <p:sp>
        <p:nvSpPr>
          <p:cNvPr id="9221" name="Dia számának hely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0F0DD0-479A-4893-B7D7-9D8012A839BB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hu-HU" altLang="hu-HU" sz="1200" dirty="0">
              <a:solidFill>
                <a:srgbClr val="898989"/>
              </a:solidFill>
            </a:endParaRPr>
          </a:p>
        </p:txBody>
      </p:sp>
      <p:sp>
        <p:nvSpPr>
          <p:cNvPr id="9220" name="Footer Placeholder 6"/>
          <p:cNvSpPr txBox="1">
            <a:spLocks/>
          </p:cNvSpPr>
          <p:nvPr/>
        </p:nvSpPr>
        <p:spPr bwMode="auto">
          <a:xfrm>
            <a:off x="1066800" y="6232525"/>
            <a:ext cx="784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900">
                <a:latin typeface="H-Bembo"/>
                <a:ea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lang="hu-HU" altLang="hu-HU" sz="900">
              <a:latin typeface="H-Bembo"/>
              <a:ea typeface="Bembo-AH"/>
              <a:cs typeface="Bembo-AH"/>
            </a:endParaRPr>
          </a:p>
        </p:txBody>
      </p:sp>
      <p:sp>
        <p:nvSpPr>
          <p:cNvPr id="12" name="Élőláb helye 1"/>
          <p:cNvSpPr>
            <a:spLocks noGrp="1"/>
          </p:cNvSpPr>
          <p:nvPr/>
        </p:nvSpPr>
        <p:spPr>
          <a:xfrm>
            <a:off x="1288256" y="6285433"/>
            <a:ext cx="6705600" cy="485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Hutÿra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Ferenc Könyvtár, Levéltár és Múzeum, e-mail:  </a:t>
            </a: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library.univet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@</a:t>
            </a: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univet.hu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http://library.univet.hu</a:t>
            </a:r>
            <a:endParaRPr lang="hu-H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E174F89-F3A5-4B33-945D-923C589225BF}"/>
              </a:ext>
            </a:extLst>
          </p:cNvPr>
          <p:cNvSpPr txBox="1">
            <a:spLocks/>
          </p:cNvSpPr>
          <p:nvPr/>
        </p:nvSpPr>
        <p:spPr>
          <a:xfrm>
            <a:off x="539552" y="533400"/>
            <a:ext cx="8604448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Mentés</a:t>
            </a:r>
          </a:p>
        </p:txBody>
      </p:sp>
      <p:cxnSp>
        <p:nvCxnSpPr>
          <p:cNvPr id="14" name="Egyenes összekötő nyíllal 9">
            <a:extLst>
              <a:ext uri="{FF2B5EF4-FFF2-40B4-BE49-F238E27FC236}">
                <a16:creationId xmlns:a16="http://schemas.microsoft.com/office/drawing/2014/main" id="{E4A094C6-5CED-4327-8321-5AECBC2C32AD}"/>
              </a:ext>
            </a:extLst>
          </p:cNvPr>
          <p:cNvCxnSpPr>
            <a:cxnSpLocks/>
          </p:cNvCxnSpPr>
          <p:nvPr/>
        </p:nvCxnSpPr>
        <p:spPr>
          <a:xfrm>
            <a:off x="7236296" y="925265"/>
            <a:ext cx="858604" cy="310287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zövegdoboz 18">
            <a:extLst>
              <a:ext uri="{FF2B5EF4-FFF2-40B4-BE49-F238E27FC236}">
                <a16:creationId xmlns:a16="http://schemas.microsoft.com/office/drawing/2014/main" id="{C34AA28D-07B5-44DC-B77D-67E26EE07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721667"/>
            <a:ext cx="4968552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Kijelölt rekordok </a:t>
            </a:r>
            <a:r>
              <a:rPr lang="hu-HU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Zoteroba</a:t>
            </a:r>
            <a:r>
              <a:rPr lang="hu-HU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mentése</a:t>
            </a:r>
            <a:endParaRPr lang="hu-HU" altLang="hu-HU" sz="2400" b="1" dirty="0">
              <a:solidFill>
                <a:srgbClr val="09422E"/>
              </a:solidFill>
              <a:latin typeface="Arial" panose="020B0604020202020204" pitchFamily="34" charset="0"/>
              <a:ea typeface="Helvetica-AH"/>
              <a:cs typeface="Times New Roman" panose="02020603050405020304" pitchFamily="18" charset="0"/>
            </a:endParaRPr>
          </a:p>
        </p:txBody>
      </p:sp>
      <p:cxnSp>
        <p:nvCxnSpPr>
          <p:cNvPr id="24" name="Egyenes összekötő nyíllal 9">
            <a:extLst>
              <a:ext uri="{FF2B5EF4-FFF2-40B4-BE49-F238E27FC236}">
                <a16:creationId xmlns:a16="http://schemas.microsoft.com/office/drawing/2014/main" id="{D947CE1F-022F-4979-B5EB-A6B50FB6D0C6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4151548" y="3659832"/>
            <a:ext cx="3613753" cy="237683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zövegdoboz 18">
            <a:extLst>
              <a:ext uri="{FF2B5EF4-FFF2-40B4-BE49-F238E27FC236}">
                <a16:creationId xmlns:a16="http://schemas.microsoft.com/office/drawing/2014/main" id="{40CDAC15-2B62-4F47-AA43-5B902206C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98167"/>
            <a:ext cx="6169496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Bejelentkezett felhasználó mappába menthet</a:t>
            </a:r>
            <a:endParaRPr lang="hu-HU" altLang="hu-HU" sz="2400" b="1" dirty="0">
              <a:solidFill>
                <a:srgbClr val="09422E"/>
              </a:solidFill>
              <a:latin typeface="Arial" panose="020B0604020202020204" pitchFamily="34" charset="0"/>
              <a:ea typeface="Helvetica-AH"/>
              <a:cs typeface="Times New Roman" panose="02020603050405020304" pitchFamily="18" charset="0"/>
            </a:endParaRPr>
          </a:p>
        </p:txBody>
      </p:sp>
      <p:cxnSp>
        <p:nvCxnSpPr>
          <p:cNvPr id="27" name="Egyenes összekötő nyíllal 9">
            <a:extLst>
              <a:ext uri="{FF2B5EF4-FFF2-40B4-BE49-F238E27FC236}">
                <a16:creationId xmlns:a16="http://schemas.microsoft.com/office/drawing/2014/main" id="{4B2A00D9-22FA-489D-AC1F-EFB862410E90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7452320" y="1962944"/>
            <a:ext cx="312981" cy="545669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zövegdoboz 18">
            <a:extLst>
              <a:ext uri="{FF2B5EF4-FFF2-40B4-BE49-F238E27FC236}">
                <a16:creationId xmlns:a16="http://schemas.microsoft.com/office/drawing/2014/main" id="{E3D74BB7-0D3C-48B8-9DFA-0EDB59AA7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813" y="2508613"/>
            <a:ext cx="2506976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hu-HU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Mappa tartalma</a:t>
            </a:r>
          </a:p>
        </p:txBody>
      </p:sp>
      <p:cxnSp>
        <p:nvCxnSpPr>
          <p:cNvPr id="34" name="Egyenes összekötő nyíllal 9">
            <a:extLst>
              <a:ext uri="{FF2B5EF4-FFF2-40B4-BE49-F238E27FC236}">
                <a16:creationId xmlns:a16="http://schemas.microsoft.com/office/drawing/2014/main" id="{1AEDA12B-E3E5-4332-B148-4A5B53C3D878}"/>
              </a:ext>
            </a:extLst>
          </p:cNvPr>
          <p:cNvCxnSpPr>
            <a:cxnSpLocks/>
          </p:cNvCxnSpPr>
          <p:nvPr/>
        </p:nvCxnSpPr>
        <p:spPr>
          <a:xfrm>
            <a:off x="7884368" y="2970278"/>
            <a:ext cx="230932" cy="927237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Kép 35">
            <a:extLst>
              <a:ext uri="{FF2B5EF4-FFF2-40B4-BE49-F238E27FC236}">
                <a16:creationId xmlns:a16="http://schemas.microsoft.com/office/drawing/2014/main" id="{DD05A120-CB7D-4E26-8D2E-445244EE34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8" t="18837" r="2500" b="6580"/>
          <a:stretch/>
        </p:blipFill>
        <p:spPr>
          <a:xfrm>
            <a:off x="-20599" y="1980339"/>
            <a:ext cx="9164599" cy="411672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cxnSp>
        <p:nvCxnSpPr>
          <p:cNvPr id="43" name="Egyenes összekötő nyíllal 9">
            <a:extLst>
              <a:ext uri="{FF2B5EF4-FFF2-40B4-BE49-F238E27FC236}">
                <a16:creationId xmlns:a16="http://schemas.microsoft.com/office/drawing/2014/main" id="{36AAC4AF-1AC4-468C-93AB-C4723B58BF8E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7564946" y="2345513"/>
            <a:ext cx="858212" cy="5895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Szövegdoboz 18">
            <a:extLst>
              <a:ext uri="{FF2B5EF4-FFF2-40B4-BE49-F238E27FC236}">
                <a16:creationId xmlns:a16="http://schemas.microsoft.com/office/drawing/2014/main" id="{3B59CB48-B1C1-44D0-A3F1-558F1731C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79" y="2114680"/>
            <a:ext cx="5873267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Kijelölt mappa rekordok mentése, exportja</a:t>
            </a:r>
            <a:endParaRPr lang="hu-HU" altLang="hu-HU" sz="2400" b="1" dirty="0">
              <a:solidFill>
                <a:srgbClr val="09422E"/>
              </a:solidFill>
              <a:latin typeface="Arial" panose="020B0604020202020204" pitchFamily="34" charset="0"/>
              <a:ea typeface="Helvetica-AH"/>
              <a:cs typeface="Times New Roman" panose="02020603050405020304" pitchFamily="18" charset="0"/>
            </a:endParaRPr>
          </a:p>
        </p:txBody>
      </p:sp>
      <p:sp>
        <p:nvSpPr>
          <p:cNvPr id="46" name="Szövegdoboz 18">
            <a:extLst>
              <a:ext uri="{FF2B5EF4-FFF2-40B4-BE49-F238E27FC236}">
                <a16:creationId xmlns:a16="http://schemas.microsoft.com/office/drawing/2014/main" id="{62F602BF-86CC-46C1-865A-E93A6BC7E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693" y="4753110"/>
            <a:ext cx="4123403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Saját mapparendszer építhető</a:t>
            </a:r>
            <a:endParaRPr lang="hu-HU" altLang="hu-HU" sz="2400" b="1" dirty="0">
              <a:solidFill>
                <a:srgbClr val="09422E"/>
              </a:solidFill>
              <a:latin typeface="Arial" panose="020B0604020202020204" pitchFamily="34" charset="0"/>
              <a:ea typeface="Helvetica-AH"/>
              <a:cs typeface="Times New Roman" panose="02020603050405020304" pitchFamily="18" charset="0"/>
            </a:endParaRPr>
          </a:p>
        </p:txBody>
      </p:sp>
      <p:cxnSp>
        <p:nvCxnSpPr>
          <p:cNvPr id="48" name="Egyenes összekötő nyíllal 9">
            <a:extLst>
              <a:ext uri="{FF2B5EF4-FFF2-40B4-BE49-F238E27FC236}">
                <a16:creationId xmlns:a16="http://schemas.microsoft.com/office/drawing/2014/main" id="{2E4D72FA-33C0-4E8B-996F-7002CC65ACEC}"/>
              </a:ext>
            </a:extLst>
          </p:cNvPr>
          <p:cNvCxnSpPr>
            <a:cxnSpLocks/>
          </p:cNvCxnSpPr>
          <p:nvPr/>
        </p:nvCxnSpPr>
        <p:spPr>
          <a:xfrm flipH="1" flipV="1">
            <a:off x="971600" y="4251176"/>
            <a:ext cx="316656" cy="50193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34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32" grpId="0" animBg="1"/>
      <p:bldP spid="44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6023266E-C8B3-46EE-A29F-EF846903BC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8" t="17784" r="5113" b="6580"/>
          <a:stretch/>
        </p:blipFill>
        <p:spPr>
          <a:xfrm>
            <a:off x="0" y="1536443"/>
            <a:ext cx="9144000" cy="4223170"/>
          </a:xfrm>
          <a:prstGeom prst="rect">
            <a:avLst/>
          </a:prstGeom>
        </p:spPr>
      </p:pic>
      <p:sp>
        <p:nvSpPr>
          <p:cNvPr id="9219" name="Title 1"/>
          <p:cNvSpPr>
            <a:spLocks noGrp="1"/>
          </p:cNvSpPr>
          <p:nvPr>
            <p:ph type="ctrTitle"/>
          </p:nvPr>
        </p:nvSpPr>
        <p:spPr>
          <a:xfrm>
            <a:off x="539552" y="533400"/>
            <a:ext cx="8604448" cy="838200"/>
          </a:xfrm>
          <a:noFill/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Halmazm</a:t>
            </a:r>
            <a:r>
              <a:rPr 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ű</a:t>
            </a:r>
            <a:r>
              <a:rPr lang="en-US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veletek</a:t>
            </a:r>
            <a:r>
              <a:rPr lang="en-US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a </a:t>
            </a:r>
            <a:r>
              <a:rPr lang="en-US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kereséstörténetben</a:t>
            </a:r>
            <a:endParaRPr lang="hu-HU" sz="3400" b="1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  <p:sp>
        <p:nvSpPr>
          <p:cNvPr id="9221" name="Dia számának hely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0F0DD0-479A-4893-B7D7-9D8012A839BB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hu-HU" altLang="hu-HU" sz="1200" dirty="0">
              <a:solidFill>
                <a:srgbClr val="898989"/>
              </a:solidFill>
            </a:endParaRPr>
          </a:p>
        </p:txBody>
      </p:sp>
      <p:sp>
        <p:nvSpPr>
          <p:cNvPr id="9220" name="Footer Placeholder 6"/>
          <p:cNvSpPr txBox="1">
            <a:spLocks/>
          </p:cNvSpPr>
          <p:nvPr/>
        </p:nvSpPr>
        <p:spPr bwMode="auto">
          <a:xfrm>
            <a:off x="1066800" y="6232525"/>
            <a:ext cx="784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900">
                <a:latin typeface="H-Bembo"/>
                <a:ea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lang="hu-HU" altLang="hu-HU" sz="900">
              <a:latin typeface="H-Bembo"/>
              <a:ea typeface="Bembo-AH"/>
              <a:cs typeface="Bembo-AH"/>
            </a:endParaRPr>
          </a:p>
        </p:txBody>
      </p:sp>
      <p:sp>
        <p:nvSpPr>
          <p:cNvPr id="12" name="Élőláb helye 1"/>
          <p:cNvSpPr>
            <a:spLocks noGrp="1"/>
          </p:cNvSpPr>
          <p:nvPr/>
        </p:nvSpPr>
        <p:spPr>
          <a:xfrm>
            <a:off x="1288256" y="6285433"/>
            <a:ext cx="6705600" cy="485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Hutÿra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Ferenc Könyvtár, Levéltár és Múzeum, e-mail:  </a:t>
            </a: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library.univet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@</a:t>
            </a: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univet.hu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http://library.univet.hu</a:t>
            </a:r>
            <a:endParaRPr lang="hu-H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Egyenes összekötő nyíllal 9">
            <a:extLst>
              <a:ext uri="{FF2B5EF4-FFF2-40B4-BE49-F238E27FC236}">
                <a16:creationId xmlns:a16="http://schemas.microsoft.com/office/drawing/2014/main" id="{34ED645E-7D0B-4EC6-B940-A7CABB8ADA23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339272" y="4368110"/>
            <a:ext cx="1424416" cy="782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8C48617-5DD6-48AA-A529-D5A71A533570}"/>
              </a:ext>
            </a:extLst>
          </p:cNvPr>
          <p:cNvSpPr/>
          <p:nvPr/>
        </p:nvSpPr>
        <p:spPr>
          <a:xfrm>
            <a:off x="1763688" y="2881668"/>
            <a:ext cx="1080120" cy="3028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zövegdoboz 18">
            <a:extLst>
              <a:ext uri="{FF2B5EF4-FFF2-40B4-BE49-F238E27FC236}">
                <a16:creationId xmlns:a16="http://schemas.microsoft.com/office/drawing/2014/main" id="{664E144A-0D7D-4683-AE3C-9CAF6B2F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4030849"/>
            <a:ext cx="4896544" cy="8309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Kijelölt találati listák operátorokkal kombinálhatók</a:t>
            </a:r>
            <a:endParaRPr lang="hu-HU" altLang="hu-HU" sz="2400" b="1" dirty="0">
              <a:solidFill>
                <a:srgbClr val="09422E"/>
              </a:solidFill>
              <a:latin typeface="Arial" panose="020B0604020202020204" pitchFamily="34" charset="0"/>
              <a:ea typeface="Helvetica-AH"/>
              <a:cs typeface="Times New Roman" panose="02020603050405020304" pitchFamily="18" charset="0"/>
            </a:endParaRPr>
          </a:p>
        </p:txBody>
      </p:sp>
      <p:cxnSp>
        <p:nvCxnSpPr>
          <p:cNvPr id="17" name="Egyenes összekötő nyíllal 9">
            <a:extLst>
              <a:ext uri="{FF2B5EF4-FFF2-40B4-BE49-F238E27FC236}">
                <a16:creationId xmlns:a16="http://schemas.microsoft.com/office/drawing/2014/main" id="{8F7F937E-8FDA-43D9-9F91-1AD4447A1D92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339272" y="4446348"/>
            <a:ext cx="1424416" cy="217547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9">
            <a:extLst>
              <a:ext uri="{FF2B5EF4-FFF2-40B4-BE49-F238E27FC236}">
                <a16:creationId xmlns:a16="http://schemas.microsoft.com/office/drawing/2014/main" id="{DD42E6E8-2C22-44E8-9273-FFE1D8758E09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179512" y="4446348"/>
            <a:ext cx="1584176" cy="102063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99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6DC263C-C9BC-4754-98FE-FCD9210513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6" t="14984" r="3150" b="7979"/>
          <a:stretch/>
        </p:blipFill>
        <p:spPr>
          <a:xfrm>
            <a:off x="1" y="1628799"/>
            <a:ext cx="9144000" cy="4309517"/>
          </a:xfrm>
          <a:prstGeom prst="rect">
            <a:avLst/>
          </a:prstGeom>
        </p:spPr>
      </p:pic>
      <p:sp>
        <p:nvSpPr>
          <p:cNvPr id="9219" name="Title 1"/>
          <p:cNvSpPr>
            <a:spLocks noGrp="1"/>
          </p:cNvSpPr>
          <p:nvPr>
            <p:ph type="ctrTitle"/>
          </p:nvPr>
        </p:nvSpPr>
        <p:spPr>
          <a:xfrm>
            <a:off x="539552" y="533400"/>
            <a:ext cx="8604448" cy="838200"/>
          </a:xfrm>
          <a:noFill/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Értesítő bejelentkezett felhasználóknak</a:t>
            </a:r>
          </a:p>
        </p:txBody>
      </p:sp>
      <p:sp>
        <p:nvSpPr>
          <p:cNvPr id="9221" name="Dia számának hely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0F0DD0-479A-4893-B7D7-9D8012A839BB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hu-HU" altLang="hu-HU" sz="1200" dirty="0">
              <a:solidFill>
                <a:srgbClr val="898989"/>
              </a:solidFill>
            </a:endParaRPr>
          </a:p>
        </p:txBody>
      </p:sp>
      <p:sp>
        <p:nvSpPr>
          <p:cNvPr id="9220" name="Footer Placeholder 6"/>
          <p:cNvSpPr txBox="1">
            <a:spLocks/>
          </p:cNvSpPr>
          <p:nvPr/>
        </p:nvSpPr>
        <p:spPr bwMode="auto">
          <a:xfrm>
            <a:off x="1066800" y="6232525"/>
            <a:ext cx="784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900">
                <a:latin typeface="H-Bembo"/>
                <a:ea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lang="hu-HU" altLang="hu-HU" sz="900">
              <a:latin typeface="H-Bembo"/>
              <a:ea typeface="Bembo-AH"/>
              <a:cs typeface="Bembo-AH"/>
            </a:endParaRPr>
          </a:p>
        </p:txBody>
      </p:sp>
      <p:sp>
        <p:nvSpPr>
          <p:cNvPr id="12" name="Élőláb helye 1"/>
          <p:cNvSpPr>
            <a:spLocks noGrp="1"/>
          </p:cNvSpPr>
          <p:nvPr/>
        </p:nvSpPr>
        <p:spPr>
          <a:xfrm>
            <a:off x="1288256" y="6285433"/>
            <a:ext cx="6705600" cy="485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Hutÿra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Ferenc Könyvtár, Levéltár és Múzeum, e-mail:  </a:t>
            </a: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library.univet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@</a:t>
            </a: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univet.hu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http://library.univet.hu</a:t>
            </a:r>
            <a:endParaRPr lang="hu-H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C48617-5DD6-48AA-A529-D5A71A533570}"/>
              </a:ext>
            </a:extLst>
          </p:cNvPr>
          <p:cNvSpPr/>
          <p:nvPr/>
        </p:nvSpPr>
        <p:spPr>
          <a:xfrm>
            <a:off x="1695844" y="2550078"/>
            <a:ext cx="1080120" cy="3028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zövegdoboz 18">
            <a:extLst>
              <a:ext uri="{FF2B5EF4-FFF2-40B4-BE49-F238E27FC236}">
                <a16:creationId xmlns:a16="http://schemas.microsoft.com/office/drawing/2014/main" id="{664E144A-0D7D-4683-AE3C-9CAF6B2F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844" y="4180026"/>
            <a:ext cx="4964388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Kijelölt keresésre értesítő beállítható </a:t>
            </a:r>
            <a:endParaRPr lang="hu-HU" altLang="hu-HU" sz="2400" b="1" dirty="0">
              <a:solidFill>
                <a:srgbClr val="09422E"/>
              </a:solidFill>
              <a:latin typeface="Arial" panose="020B0604020202020204" pitchFamily="34" charset="0"/>
              <a:ea typeface="Helvetica-AH"/>
              <a:cs typeface="Times New Roman" panose="02020603050405020304" pitchFamily="18" charset="0"/>
            </a:endParaRPr>
          </a:p>
        </p:txBody>
      </p:sp>
      <p:cxnSp>
        <p:nvCxnSpPr>
          <p:cNvPr id="20" name="Egyenes összekötő nyíllal 9">
            <a:extLst>
              <a:ext uri="{FF2B5EF4-FFF2-40B4-BE49-F238E27FC236}">
                <a16:creationId xmlns:a16="http://schemas.microsoft.com/office/drawing/2014/main" id="{DD42E6E8-2C22-44E8-9273-FFE1D8758E09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179512" y="4077073"/>
            <a:ext cx="1516332" cy="33378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8">
            <a:extLst>
              <a:ext uri="{FF2B5EF4-FFF2-40B4-BE49-F238E27FC236}">
                <a16:creationId xmlns:a16="http://schemas.microsoft.com/office/drawing/2014/main" id="{C4364C0F-46A7-438F-80C0-D5A308696F1F}"/>
              </a:ext>
            </a:extLst>
          </p:cNvPr>
          <p:cNvSpPr/>
          <p:nvPr/>
        </p:nvSpPr>
        <p:spPr>
          <a:xfrm>
            <a:off x="1979712" y="3062195"/>
            <a:ext cx="1296144" cy="3668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>
            <a:spLocks noGrp="1"/>
          </p:cNvSpPr>
          <p:nvPr>
            <p:ph type="ctrTitle" idx="4294967295"/>
          </p:nvPr>
        </p:nvSpPr>
        <p:spPr>
          <a:xfrm>
            <a:off x="1384300" y="681024"/>
            <a:ext cx="7759700" cy="838200"/>
          </a:xfrm>
        </p:spPr>
        <p:txBody>
          <a:bodyPr rtlCol="0">
            <a:normAutofit/>
          </a:bodyPr>
          <a:lstStyle/>
          <a:p>
            <a:pPr marL="342350" indent="-342350">
              <a:defRPr/>
            </a:pPr>
            <a:r>
              <a:rPr lang="hu-HU" altLang="hu-HU" sz="3395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Köszönöm a figyelmet!</a:t>
            </a:r>
          </a:p>
        </p:txBody>
      </p:sp>
      <p:sp>
        <p:nvSpPr>
          <p:cNvPr id="29700" name="Subtitle 2"/>
          <p:cNvSpPr>
            <a:spLocks noGrp="1"/>
          </p:cNvSpPr>
          <p:nvPr>
            <p:ph type="subTitle" idx="4294967295"/>
          </p:nvPr>
        </p:nvSpPr>
        <p:spPr>
          <a:xfrm>
            <a:off x="0" y="1501775"/>
            <a:ext cx="7759700" cy="5019675"/>
          </a:xfrm>
        </p:spPr>
        <p:txBody>
          <a:bodyPr/>
          <a:lstStyle/>
          <a:p>
            <a:pPr marL="0" lvl="2" indent="0" algn="ctr">
              <a:spcBef>
                <a:spcPct val="0"/>
              </a:spcBef>
              <a:buNone/>
              <a:defRPr/>
            </a:pPr>
            <a: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Bikádi Katalin </a:t>
            </a:r>
            <a:b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könyvtáros</a:t>
            </a:r>
            <a:b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Állatorvostudományi</a:t>
            </a:r>
            <a: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Egyetem</a:t>
            </a:r>
            <a:b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Hutÿra</a:t>
            </a:r>
            <a:r>
              <a:rPr 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Ferenc Könyvtár, Levéltár és Múzeum </a:t>
            </a:r>
          </a:p>
          <a:p>
            <a:pPr marL="0" lvl="2" indent="0" algn="ctr">
              <a:spcBef>
                <a:spcPct val="0"/>
              </a:spcBef>
              <a:buNone/>
              <a:defRPr/>
            </a:pPr>
            <a: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1078 Budapest, István u. 2</a:t>
            </a:r>
            <a:b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Tel.: (+36 1) </a:t>
            </a:r>
            <a:r>
              <a:rPr lang="hu-HU" altLang="hu-HU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478 4226 </a:t>
            </a:r>
            <a:b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Fax: (+36 1) </a:t>
            </a:r>
            <a:r>
              <a:rPr lang="hu-HU" altLang="hu-HU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478 4227</a:t>
            </a:r>
            <a:endParaRPr lang="hu-HU" altLang="hu-HU" sz="499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ct val="0"/>
              </a:spcBef>
              <a:buNone/>
              <a:defRPr/>
            </a:pPr>
            <a:endParaRPr lang="hu-HU" altLang="hu-HU" sz="799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ct val="0"/>
              </a:spcBef>
              <a:buNone/>
              <a:defRPr/>
            </a:pPr>
            <a:r>
              <a:rPr lang="hu-HU" altLang="hu-HU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bikadi.katalin</a:t>
            </a:r>
            <a: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hu-HU" altLang="hu-HU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univet.hu</a:t>
            </a:r>
            <a:endParaRPr lang="hu-HU" altLang="hu-HU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ct val="0"/>
              </a:spcBef>
              <a:buNone/>
              <a:defRPr/>
            </a:pPr>
            <a:endParaRPr lang="hu-HU" altLang="hu-HU" sz="499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ct val="0"/>
              </a:spcBef>
              <a:buNone/>
              <a:defRPr/>
            </a:pPr>
            <a: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  <a:hlinkClick r:id="rId4"/>
              </a:rPr>
              <a:t>http://library.univet.hu/</a:t>
            </a:r>
            <a:endParaRPr lang="hu-HU" altLang="hu-HU" sz="2396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ct val="0"/>
              </a:spcBef>
              <a:buNone/>
              <a:defRPr/>
            </a:pPr>
            <a:endParaRPr lang="hu-HU" altLang="hu-HU" sz="2396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</p:txBody>
      </p:sp>
      <p:sp>
        <p:nvSpPr>
          <p:cNvPr id="29702" name="Footer Placeholder 6"/>
          <p:cNvSpPr txBox="1">
            <a:spLocks/>
          </p:cNvSpPr>
          <p:nvPr/>
        </p:nvSpPr>
        <p:spPr bwMode="auto">
          <a:xfrm>
            <a:off x="1784416" y="5544499"/>
            <a:ext cx="6152612" cy="20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hu-HU" sz="899" dirty="0">
                <a:latin typeface="H-Bembo"/>
                <a:ea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lang="hu-HU" altLang="hu-HU" sz="899" dirty="0">
              <a:latin typeface="H-Bembo"/>
              <a:ea typeface="Bembo-AH"/>
              <a:cs typeface="Bembo-AH"/>
            </a:endParaRPr>
          </a:p>
        </p:txBody>
      </p:sp>
      <p:sp>
        <p:nvSpPr>
          <p:cNvPr id="29703" name="Dia számának helye 2"/>
          <p:cNvSpPr txBox="1">
            <a:spLocks noGrp="1"/>
          </p:cNvSpPr>
          <p:nvPr/>
        </p:nvSpPr>
        <p:spPr bwMode="auto">
          <a:xfrm>
            <a:off x="6549912" y="6352212"/>
            <a:ext cx="2130302" cy="36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91B852EF-D8FB-4536-9AA3-5AF8AD2A45E8}" type="slidenum">
              <a:rPr lang="hu-HU" altLang="hu-HU" sz="1198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13</a:t>
            </a:fld>
            <a:endParaRPr lang="hu-HU" altLang="hu-HU" sz="1198">
              <a:solidFill>
                <a:srgbClr val="898989"/>
              </a:solidFill>
            </a:endParaRPr>
          </a:p>
        </p:txBody>
      </p:sp>
      <p:sp>
        <p:nvSpPr>
          <p:cNvPr id="9" name="Élőláb helye 1"/>
          <p:cNvSpPr>
            <a:spLocks noGrp="1"/>
          </p:cNvSpPr>
          <p:nvPr/>
        </p:nvSpPr>
        <p:spPr>
          <a:xfrm>
            <a:off x="1419360" y="5647006"/>
            <a:ext cx="6705211" cy="485747"/>
          </a:xfrm>
          <a:prstGeom prst="rect">
            <a:avLst/>
          </a:prstGeom>
        </p:spPr>
        <p:txBody>
          <a:bodyPr vert="horz" wrap="square" lIns="91435" tIns="45717" rIns="91435" bIns="45717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900" dirty="0" err="1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Hutÿra</a:t>
            </a:r>
            <a:r>
              <a:rPr lang="hu-HU" sz="900" dirty="0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Ferenc Könyvtár, Levéltár és Múzeum, e-mail:  </a:t>
            </a:r>
            <a:r>
              <a:rPr lang="hu-HU" sz="900" dirty="0" err="1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library</a:t>
            </a:r>
            <a:r>
              <a:rPr lang="hu-HU" sz="900" dirty="0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@</a:t>
            </a:r>
            <a:r>
              <a:rPr lang="hu-HU" sz="900" dirty="0" err="1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univet.hu</a:t>
            </a:r>
            <a:r>
              <a:rPr lang="hu-HU" sz="900" dirty="0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http://library.univet.hu</a:t>
            </a:r>
            <a:endParaRPr lang="hu-H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18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Subtitle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9144000" cy="1967880"/>
          </a:xfrm>
        </p:spPr>
        <p:txBody>
          <a:bodyPr>
            <a:noAutofit/>
          </a:bodyPr>
          <a:lstStyle/>
          <a:p>
            <a:pPr lvl="1" algn="l" eaLnBrk="1" hangingPunct="1">
              <a:spcBef>
                <a:spcPts val="400"/>
              </a:spcBef>
            </a:pPr>
            <a:endParaRPr lang="hu-HU" altLang="hu-HU" sz="3000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lvl="1" algn="l" eaLnBrk="1" hangingPunct="1">
              <a:spcBef>
                <a:spcPts val="400"/>
              </a:spcBef>
            </a:pPr>
            <a:r>
              <a:rPr lang="en-US" altLang="hu-HU" sz="30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Animált</a:t>
            </a:r>
            <a:r>
              <a:rPr lang="en-US" altLang="hu-HU" sz="30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altLang="hu-HU" sz="30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prezentáció</a:t>
            </a:r>
            <a:r>
              <a:rPr lang="en-US" altLang="hu-HU" sz="30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, </a:t>
            </a:r>
            <a:r>
              <a:rPr lang="en-US" altLang="hu-HU" sz="30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vetítés</a:t>
            </a:r>
            <a:r>
              <a:rPr lang="en-US" altLang="hu-HU" sz="30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altLang="hu-HU" sz="30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üzemmódban</a:t>
            </a:r>
            <a:r>
              <a:rPr lang="en-US" altLang="hu-HU" sz="30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altLang="hu-HU" sz="30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célszer</a:t>
            </a:r>
            <a:r>
              <a:rPr lang="hu-HU" altLang="hu-HU" sz="30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ű</a:t>
            </a:r>
            <a:r>
              <a:rPr lang="en-US" altLang="hu-HU" sz="30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altLang="hu-HU" sz="30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megnézni</a:t>
            </a:r>
            <a:endParaRPr lang="hu-HU" altLang="hu-HU" sz="3000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</p:txBody>
      </p:sp>
      <p:sp>
        <p:nvSpPr>
          <p:cNvPr id="23557" name="Dia számának hely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181EA5-39E0-4564-BF72-4186D9BD0A34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23556" name="Footer Placeholder 6"/>
          <p:cNvSpPr txBox="1">
            <a:spLocks/>
          </p:cNvSpPr>
          <p:nvPr/>
        </p:nvSpPr>
        <p:spPr bwMode="auto">
          <a:xfrm>
            <a:off x="1066800" y="6232525"/>
            <a:ext cx="784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900">
                <a:latin typeface="H-Bembo"/>
                <a:ea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lang="hu-HU" altLang="hu-HU" sz="900">
              <a:latin typeface="H-Bembo"/>
              <a:ea typeface="Bembo-AH"/>
              <a:cs typeface="Bembo-AH"/>
            </a:endParaRPr>
          </a:p>
        </p:txBody>
      </p:sp>
      <p:sp>
        <p:nvSpPr>
          <p:cNvPr id="7" name="Élőláb helye 1"/>
          <p:cNvSpPr>
            <a:spLocks noGrp="1"/>
          </p:cNvSpPr>
          <p:nvPr/>
        </p:nvSpPr>
        <p:spPr>
          <a:xfrm>
            <a:off x="1288256" y="6285433"/>
            <a:ext cx="6705600" cy="485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Hutÿra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Ferenc Könyvtár, Levéltár és Múzeum, e-mail:  </a:t>
            </a: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library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@</a:t>
            </a: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univet.hu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http://library.univet.hu</a:t>
            </a:r>
            <a:endParaRPr lang="hu-H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8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ctrTitle"/>
          </p:nvPr>
        </p:nvSpPr>
        <p:spPr>
          <a:xfrm>
            <a:off x="539552" y="533400"/>
            <a:ext cx="8604448" cy="838200"/>
          </a:xfrm>
          <a:noFill/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A</a:t>
            </a:r>
            <a:r>
              <a:rPr 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z</a:t>
            </a:r>
            <a:r>
              <a:rPr lang="en-US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EBSCOhost</a:t>
            </a:r>
            <a:r>
              <a:rPr 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portál</a:t>
            </a:r>
            <a:r>
              <a:rPr lang="en-US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adatbázisai</a:t>
            </a:r>
          </a:p>
        </p:txBody>
      </p:sp>
      <p:sp>
        <p:nvSpPr>
          <p:cNvPr id="9221" name="Dia számának hely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0F0DD0-479A-4893-B7D7-9D8012A839BB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hu-HU" altLang="hu-HU" sz="1200" dirty="0">
              <a:solidFill>
                <a:srgbClr val="898989"/>
              </a:solidFill>
            </a:endParaRPr>
          </a:p>
        </p:txBody>
      </p:sp>
      <p:sp>
        <p:nvSpPr>
          <p:cNvPr id="9220" name="Footer Placeholder 6"/>
          <p:cNvSpPr txBox="1">
            <a:spLocks/>
          </p:cNvSpPr>
          <p:nvPr/>
        </p:nvSpPr>
        <p:spPr bwMode="auto">
          <a:xfrm>
            <a:off x="1066800" y="6232525"/>
            <a:ext cx="784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900">
                <a:latin typeface="H-Bembo"/>
                <a:ea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lang="hu-HU" altLang="hu-HU" sz="900">
              <a:latin typeface="H-Bembo"/>
              <a:ea typeface="Bembo-AH"/>
              <a:cs typeface="Bembo-AH"/>
            </a:endParaRPr>
          </a:p>
        </p:txBody>
      </p:sp>
      <p:sp>
        <p:nvSpPr>
          <p:cNvPr id="12" name="Élőláb helye 1"/>
          <p:cNvSpPr>
            <a:spLocks noGrp="1"/>
          </p:cNvSpPr>
          <p:nvPr/>
        </p:nvSpPr>
        <p:spPr>
          <a:xfrm>
            <a:off x="1288256" y="6285433"/>
            <a:ext cx="6705600" cy="485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Hutÿra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Ferenc Könyvtár, Levéltár és Múzeum, e-mail:  </a:t>
            </a: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library.univet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@</a:t>
            </a: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univet.hu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http://library.univet.hu</a:t>
            </a:r>
            <a:endParaRPr lang="hu-H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74707CE-1235-4E8F-BAF7-99E90FABE0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 t="5222" r="9051" b="6093"/>
          <a:stretch/>
        </p:blipFill>
        <p:spPr>
          <a:xfrm>
            <a:off x="976485" y="1114425"/>
            <a:ext cx="7249616" cy="5068367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42372E14-CB12-46EE-B8B7-FC8761DC6114}"/>
              </a:ext>
            </a:extLst>
          </p:cNvPr>
          <p:cNvSpPr txBox="1"/>
          <p:nvPr/>
        </p:nvSpPr>
        <p:spPr>
          <a:xfrm>
            <a:off x="4521790" y="1724833"/>
            <a:ext cx="3672408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http://konyvtar.univet.hu/</a:t>
            </a: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E5FD742F-BBE9-42EE-9483-48185A4CE3F1}"/>
              </a:ext>
            </a:extLst>
          </p:cNvPr>
          <p:cNvSpPr/>
          <p:nvPr/>
        </p:nvSpPr>
        <p:spPr>
          <a:xfrm>
            <a:off x="2843808" y="3491584"/>
            <a:ext cx="1573633" cy="5471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hlinkClick r:id="rId4"/>
            <a:extLst>
              <a:ext uri="{FF2B5EF4-FFF2-40B4-BE49-F238E27FC236}">
                <a16:creationId xmlns:a16="http://schemas.microsoft.com/office/drawing/2014/main" id="{200D9402-B28D-4E7B-ACB2-0E6B12BEDA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09" t="64820" r="25588" b="6303"/>
          <a:stretch/>
        </p:blipFill>
        <p:spPr>
          <a:xfrm>
            <a:off x="0" y="3360112"/>
            <a:ext cx="9144000" cy="26227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Egyenes összekötő nyíllal 9">
            <a:extLst>
              <a:ext uri="{FF2B5EF4-FFF2-40B4-BE49-F238E27FC236}">
                <a16:creationId xmlns:a16="http://schemas.microsoft.com/office/drawing/2014/main" id="{34ED645E-7D0B-4EC6-B940-A7CABB8ADA23}"/>
              </a:ext>
            </a:extLst>
          </p:cNvPr>
          <p:cNvCxnSpPr>
            <a:cxnSpLocks/>
          </p:cNvCxnSpPr>
          <p:nvPr/>
        </p:nvCxnSpPr>
        <p:spPr>
          <a:xfrm flipH="1">
            <a:off x="6050558" y="4797152"/>
            <a:ext cx="1003030" cy="504021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zövegdoboz 18">
            <a:extLst>
              <a:ext uri="{FF2B5EF4-FFF2-40B4-BE49-F238E27FC236}">
                <a16:creationId xmlns:a16="http://schemas.microsoft.com/office/drawing/2014/main" id="{4F06D272-6F62-47C0-BCA1-131E92306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326" y="4209838"/>
            <a:ext cx="4176464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https://search.ebscohost.com/</a:t>
            </a:r>
            <a:endParaRPr lang="hu-HU" altLang="hu-HU" sz="2400" b="1" dirty="0">
              <a:solidFill>
                <a:srgbClr val="09422E"/>
              </a:solidFill>
              <a:latin typeface="Arial" panose="020B0604020202020204" pitchFamily="34" charset="0"/>
              <a:ea typeface="Helvetica-AH"/>
              <a:cs typeface="Times New Roman" panose="02020603050405020304" pitchFamily="18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B23221CB-BAE6-4631-A13B-342B014222BB}"/>
              </a:ext>
            </a:extLst>
          </p:cNvPr>
          <p:cNvSpPr txBox="1"/>
          <p:nvPr/>
        </p:nvSpPr>
        <p:spPr>
          <a:xfrm>
            <a:off x="179512" y="3491584"/>
            <a:ext cx="8784976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adatbázis előfizetéses, egyetemi IP-ről vagy VPN-</a:t>
            </a:r>
            <a:r>
              <a:rPr 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hu-HU" sz="2400" b="1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érhető el.</a:t>
            </a:r>
          </a:p>
        </p:txBody>
      </p:sp>
    </p:spTree>
    <p:extLst>
      <p:ext uri="{BB962C8B-B14F-4D97-AF65-F5344CB8AC3E}">
        <p14:creationId xmlns:p14="http://schemas.microsoft.com/office/powerpoint/2010/main" val="138509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ctrTitle"/>
          </p:nvPr>
        </p:nvSpPr>
        <p:spPr>
          <a:xfrm>
            <a:off x="539552" y="533400"/>
            <a:ext cx="8604448" cy="838200"/>
          </a:xfrm>
          <a:noFill/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Beállítások</a:t>
            </a:r>
          </a:p>
        </p:txBody>
      </p:sp>
      <p:sp>
        <p:nvSpPr>
          <p:cNvPr id="9221" name="Dia számának hely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0F0DD0-479A-4893-B7D7-9D8012A839BB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hu-HU" altLang="hu-HU" sz="1200" dirty="0">
              <a:solidFill>
                <a:srgbClr val="898989"/>
              </a:solidFill>
            </a:endParaRPr>
          </a:p>
        </p:txBody>
      </p:sp>
      <p:sp>
        <p:nvSpPr>
          <p:cNvPr id="9220" name="Footer Placeholder 6"/>
          <p:cNvSpPr txBox="1">
            <a:spLocks/>
          </p:cNvSpPr>
          <p:nvPr/>
        </p:nvSpPr>
        <p:spPr bwMode="auto">
          <a:xfrm>
            <a:off x="1066800" y="6232525"/>
            <a:ext cx="784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900">
                <a:latin typeface="H-Bembo"/>
                <a:ea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lang="hu-HU" altLang="hu-HU" sz="900">
              <a:latin typeface="H-Bembo"/>
              <a:ea typeface="Bembo-AH"/>
              <a:cs typeface="Bembo-AH"/>
            </a:endParaRPr>
          </a:p>
        </p:txBody>
      </p:sp>
      <p:sp>
        <p:nvSpPr>
          <p:cNvPr id="12" name="Élőláb helye 1"/>
          <p:cNvSpPr>
            <a:spLocks noGrp="1"/>
          </p:cNvSpPr>
          <p:nvPr/>
        </p:nvSpPr>
        <p:spPr>
          <a:xfrm>
            <a:off x="1288256" y="6285433"/>
            <a:ext cx="6705600" cy="485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Hutÿra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Ferenc Könyvtár, Levéltár és Múzeum, e-mail:  </a:t>
            </a: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library.univet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@</a:t>
            </a: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univet.hu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http://library.univet.hu</a:t>
            </a:r>
            <a:endParaRPr lang="hu-H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1748BF2-5697-4DAC-B602-65E47F476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6" t="13797" r="4326" b="5052"/>
          <a:stretch/>
        </p:blipFill>
        <p:spPr>
          <a:xfrm>
            <a:off x="11039" y="1424508"/>
            <a:ext cx="9151289" cy="45707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Egyenes összekötő nyíllal 9">
            <a:extLst>
              <a:ext uri="{FF2B5EF4-FFF2-40B4-BE49-F238E27FC236}">
                <a16:creationId xmlns:a16="http://schemas.microsoft.com/office/drawing/2014/main" id="{34ED645E-7D0B-4EC6-B940-A7CABB8ADA23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841776" y="1180033"/>
            <a:ext cx="1677392" cy="37653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zövegdoboz 18">
            <a:extLst>
              <a:ext uri="{FF2B5EF4-FFF2-40B4-BE49-F238E27FC236}">
                <a16:creationId xmlns:a16="http://schemas.microsoft.com/office/drawing/2014/main" id="{C6AEDC58-C140-4681-8171-23C2392D7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4256" y="718368"/>
            <a:ext cx="3155039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Regisztráció és belépés</a:t>
            </a:r>
            <a:endParaRPr lang="hu-HU" altLang="hu-HU" sz="2400" b="1" dirty="0">
              <a:solidFill>
                <a:srgbClr val="09422E"/>
              </a:solidFill>
              <a:latin typeface="Arial" panose="020B0604020202020204" pitchFamily="34" charset="0"/>
              <a:ea typeface="Helvetica-AH"/>
              <a:cs typeface="Times New Roman" panose="02020603050405020304" pitchFamily="18" charset="0"/>
            </a:endParaRPr>
          </a:p>
        </p:txBody>
      </p:sp>
      <p:cxnSp>
        <p:nvCxnSpPr>
          <p:cNvPr id="19" name="Egyenes összekötő nyíllal 9">
            <a:extLst>
              <a:ext uri="{FF2B5EF4-FFF2-40B4-BE49-F238E27FC236}">
                <a16:creationId xmlns:a16="http://schemas.microsoft.com/office/drawing/2014/main" id="{312B7E61-8DAB-4353-A3AC-27B863994834}"/>
              </a:ext>
            </a:extLst>
          </p:cNvPr>
          <p:cNvCxnSpPr>
            <a:cxnSpLocks/>
          </p:cNvCxnSpPr>
          <p:nvPr/>
        </p:nvCxnSpPr>
        <p:spPr>
          <a:xfrm flipV="1">
            <a:off x="4841776" y="1608884"/>
            <a:ext cx="3762672" cy="103742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Kép 21">
            <a:extLst>
              <a:ext uri="{FF2B5EF4-FFF2-40B4-BE49-F238E27FC236}">
                <a16:creationId xmlns:a16="http://schemas.microsoft.com/office/drawing/2014/main" id="{13AD025E-5E5C-49C3-95EC-E6460BEEE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877" y="1495425"/>
            <a:ext cx="3257550" cy="2371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Szövegdoboz 18">
            <a:extLst>
              <a:ext uri="{FF2B5EF4-FFF2-40B4-BE49-F238E27FC236}">
                <a16:creationId xmlns:a16="http://schemas.microsoft.com/office/drawing/2014/main" id="{E5B11497-E1E1-4C5A-B7C0-DAC7DA151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5" y="2664754"/>
            <a:ext cx="8051583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A felület nyelvének cseréje (a keresés nyelve mindig angol!)</a:t>
            </a:r>
            <a:endParaRPr lang="hu-HU" altLang="hu-HU" sz="2400" b="1" dirty="0">
              <a:solidFill>
                <a:srgbClr val="09422E"/>
              </a:solidFill>
              <a:latin typeface="Arial" panose="020B0604020202020204" pitchFamily="34" charset="0"/>
              <a:ea typeface="Helvetica-AH"/>
              <a:cs typeface="Times New Roman" panose="02020603050405020304" pitchFamily="18" charset="0"/>
            </a:endParaRPr>
          </a:p>
        </p:txBody>
      </p:sp>
      <p:cxnSp>
        <p:nvCxnSpPr>
          <p:cNvPr id="26" name="Egyenes összekötő nyíllal 9">
            <a:extLst>
              <a:ext uri="{FF2B5EF4-FFF2-40B4-BE49-F238E27FC236}">
                <a16:creationId xmlns:a16="http://schemas.microsoft.com/office/drawing/2014/main" id="{26CF1C32-9107-4C2F-9204-2E6430AD9F7D}"/>
              </a:ext>
            </a:extLst>
          </p:cNvPr>
          <p:cNvCxnSpPr>
            <a:cxnSpLocks/>
          </p:cNvCxnSpPr>
          <p:nvPr/>
        </p:nvCxnSpPr>
        <p:spPr>
          <a:xfrm flipV="1">
            <a:off x="5339210" y="1577954"/>
            <a:ext cx="2318896" cy="25576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zövegdoboz 18">
            <a:extLst>
              <a:ext uri="{FF2B5EF4-FFF2-40B4-BE49-F238E27FC236}">
                <a16:creationId xmlns:a16="http://schemas.microsoft.com/office/drawing/2014/main" id="{B8BAF628-AB1E-4F18-B69F-471BDD1A6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590" y="1677694"/>
            <a:ext cx="1932556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Testreszabás</a:t>
            </a:r>
            <a:endParaRPr lang="hu-HU" altLang="hu-HU" sz="2400" b="1" dirty="0">
              <a:solidFill>
                <a:srgbClr val="09422E"/>
              </a:solidFill>
              <a:latin typeface="Arial" panose="020B0604020202020204" pitchFamily="34" charset="0"/>
              <a:ea typeface="Helvetica-AH"/>
              <a:cs typeface="Times New Roman" panose="02020603050405020304" pitchFamily="18" charset="0"/>
            </a:endParaRPr>
          </a:p>
        </p:txBody>
      </p:sp>
      <p:cxnSp>
        <p:nvCxnSpPr>
          <p:cNvPr id="14" name="Egyenes összekötő nyíllal 9">
            <a:extLst>
              <a:ext uri="{FF2B5EF4-FFF2-40B4-BE49-F238E27FC236}">
                <a16:creationId xmlns:a16="http://schemas.microsoft.com/office/drawing/2014/main" id="{DBBA3F80-049F-4900-9EB9-3ED6362B3E09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1907707" y="4372744"/>
            <a:ext cx="1819132" cy="876372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zövegdoboz 18">
            <a:extLst>
              <a:ext uri="{FF2B5EF4-FFF2-40B4-BE49-F238E27FC236}">
                <a16:creationId xmlns:a16="http://schemas.microsoft.com/office/drawing/2014/main" id="{00E7FBD9-5313-4FB5-8CC6-5EEBE8EC5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77" y="3911079"/>
            <a:ext cx="6719524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A </a:t>
            </a:r>
            <a:r>
              <a:rPr lang="hu-HU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SmartText</a:t>
            </a:r>
            <a:r>
              <a:rPr lang="hu-HU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rossz  találatokat ad, ne használjuk!</a:t>
            </a:r>
            <a:endParaRPr lang="hu-HU" altLang="hu-HU" sz="2400" b="1" dirty="0">
              <a:solidFill>
                <a:srgbClr val="09422E"/>
              </a:solidFill>
              <a:latin typeface="Arial" panose="020B0604020202020204" pitchFamily="34" charset="0"/>
              <a:ea typeface="Helvetica-AH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84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7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4465D9F8-51E5-4A56-A714-3D805BF402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0" t="14983" r="6570" b="6579"/>
          <a:stretch/>
        </p:blipFill>
        <p:spPr>
          <a:xfrm>
            <a:off x="25290" y="1948525"/>
            <a:ext cx="9118710" cy="4623335"/>
          </a:xfrm>
          <a:prstGeom prst="rect">
            <a:avLst/>
          </a:prstGeom>
        </p:spPr>
      </p:pic>
      <p:sp>
        <p:nvSpPr>
          <p:cNvPr id="9219" name="Title 1"/>
          <p:cNvSpPr>
            <a:spLocks noGrp="1"/>
          </p:cNvSpPr>
          <p:nvPr>
            <p:ph type="ctrTitle"/>
          </p:nvPr>
        </p:nvSpPr>
        <p:spPr>
          <a:xfrm>
            <a:off x="559697" y="605866"/>
            <a:ext cx="8604448" cy="838200"/>
          </a:xfrm>
          <a:noFill/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CAB Abstracts </a:t>
            </a:r>
            <a:r>
              <a:rPr lang="en-US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t</a:t>
            </a:r>
            <a:r>
              <a:rPr lang="en-US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ematikus</a:t>
            </a:r>
            <a:r>
              <a:rPr lang="en-US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keresés</a:t>
            </a:r>
            <a:endParaRPr lang="hu-HU" sz="3400" b="1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  <p:sp>
        <p:nvSpPr>
          <p:cNvPr id="9221" name="Dia számának hely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0F0DD0-479A-4893-B7D7-9D8012A839BB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hu-HU" altLang="hu-HU" sz="1200" dirty="0">
              <a:solidFill>
                <a:srgbClr val="898989"/>
              </a:solidFill>
            </a:endParaRPr>
          </a:p>
        </p:txBody>
      </p:sp>
      <p:cxnSp>
        <p:nvCxnSpPr>
          <p:cNvPr id="10" name="Egyenes összekötő nyíllal 9"/>
          <p:cNvCxnSpPr>
            <a:cxnSpLocks/>
            <a:stCxn id="13" idx="2"/>
          </p:cNvCxnSpPr>
          <p:nvPr/>
        </p:nvCxnSpPr>
        <p:spPr>
          <a:xfrm flipH="1">
            <a:off x="3440448" y="1905731"/>
            <a:ext cx="1554472" cy="110737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zövegdoboz 18">
            <a:extLst>
              <a:ext uri="{FF2B5EF4-FFF2-40B4-BE49-F238E27FC236}">
                <a16:creationId xmlns:a16="http://schemas.microsoft.com/office/drawing/2014/main" id="{FD14B7C5-6080-4CDB-87CC-D83C25FB9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1444066"/>
            <a:ext cx="6462464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Komplett</a:t>
            </a:r>
            <a:r>
              <a:rPr lang="en-US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keresőkérdés</a:t>
            </a:r>
            <a:r>
              <a:rPr lang="en-US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is </a:t>
            </a:r>
            <a:r>
              <a:rPr lang="en-US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bemásolható</a:t>
            </a:r>
            <a:r>
              <a:rPr lang="en-US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/</a:t>
            </a:r>
            <a:r>
              <a:rPr lang="en-US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beírható</a:t>
            </a:r>
            <a:endParaRPr lang="hu-HU" altLang="hu-HU" sz="2400" b="1" dirty="0">
              <a:solidFill>
                <a:srgbClr val="09422E"/>
              </a:solidFill>
              <a:latin typeface="Arial" panose="020B0604020202020204" pitchFamily="34" charset="0"/>
              <a:ea typeface="Helvetica-AH"/>
              <a:cs typeface="Times New Roman" panose="02020603050405020304" pitchFamily="18" charset="0"/>
            </a:endParaRPr>
          </a:p>
        </p:txBody>
      </p:sp>
      <p:cxnSp>
        <p:nvCxnSpPr>
          <p:cNvPr id="30" name="Egyenes összekötő nyíllal 9">
            <a:extLst>
              <a:ext uri="{FF2B5EF4-FFF2-40B4-BE49-F238E27FC236}">
                <a16:creationId xmlns:a16="http://schemas.microsoft.com/office/drawing/2014/main" id="{6B8B15A8-108C-48A6-8222-660600B6B9FA}"/>
              </a:ext>
            </a:extLst>
          </p:cNvPr>
          <p:cNvCxnSpPr>
            <a:cxnSpLocks/>
          </p:cNvCxnSpPr>
          <p:nvPr/>
        </p:nvCxnSpPr>
        <p:spPr>
          <a:xfrm flipH="1" flipV="1">
            <a:off x="1547664" y="5561918"/>
            <a:ext cx="936104" cy="69021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51DDF2C4-AEC1-4C5F-832F-B28C04AB7DD1}"/>
              </a:ext>
            </a:extLst>
          </p:cNvPr>
          <p:cNvSpPr/>
          <p:nvPr/>
        </p:nvSpPr>
        <p:spPr>
          <a:xfrm>
            <a:off x="4217684" y="2527906"/>
            <a:ext cx="966959" cy="4320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</a:t>
            </a:r>
            <a:endParaRPr lang="en-US" dirty="0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B1465447-9A44-446F-94F0-C67B44EC7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17" y="2996289"/>
            <a:ext cx="933450" cy="790575"/>
          </a:xfrm>
          <a:prstGeom prst="rect">
            <a:avLst/>
          </a:prstGeom>
        </p:spPr>
      </p:pic>
      <p:cxnSp>
        <p:nvCxnSpPr>
          <p:cNvPr id="20" name="Egyenes összekötő nyíllal 9">
            <a:extLst>
              <a:ext uri="{FF2B5EF4-FFF2-40B4-BE49-F238E27FC236}">
                <a16:creationId xmlns:a16="http://schemas.microsoft.com/office/drawing/2014/main" id="{E85F5F9B-B7A7-4F22-8924-025AF7A2F986}"/>
              </a:ext>
            </a:extLst>
          </p:cNvPr>
          <p:cNvCxnSpPr>
            <a:cxnSpLocks/>
          </p:cNvCxnSpPr>
          <p:nvPr/>
        </p:nvCxnSpPr>
        <p:spPr>
          <a:xfrm flipH="1" flipV="1">
            <a:off x="1244882" y="3140968"/>
            <a:ext cx="150388" cy="109476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zövegdoboz 18">
            <a:extLst>
              <a:ext uri="{FF2B5EF4-FFF2-40B4-BE49-F238E27FC236}">
                <a16:creationId xmlns:a16="http://schemas.microsoft.com/office/drawing/2014/main" id="{F237A4D6-BDCF-41A9-A127-264E7A11D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324" y="2782272"/>
            <a:ext cx="1958552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Mezőválasztó</a:t>
            </a:r>
            <a:endParaRPr lang="hu-HU" altLang="hu-HU" sz="2400" b="1" dirty="0">
              <a:solidFill>
                <a:srgbClr val="09422E"/>
              </a:solidFill>
              <a:latin typeface="Arial" panose="020B0604020202020204" pitchFamily="34" charset="0"/>
              <a:ea typeface="Helvetica-AH"/>
              <a:cs typeface="Times New Roman" panose="02020603050405020304" pitchFamily="18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537C610-6AFE-44EF-B099-FDB3EC4CC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432" y="2896683"/>
            <a:ext cx="1352550" cy="2085975"/>
          </a:xfrm>
          <a:prstGeom prst="rect">
            <a:avLst/>
          </a:prstGeom>
        </p:spPr>
      </p:pic>
      <p:cxnSp>
        <p:nvCxnSpPr>
          <p:cNvPr id="15" name="Egyenes összekötő nyíllal 9">
            <a:extLst>
              <a:ext uri="{FF2B5EF4-FFF2-40B4-BE49-F238E27FC236}">
                <a16:creationId xmlns:a16="http://schemas.microsoft.com/office/drawing/2014/main" id="{85B7C185-BA81-4F5E-A1CC-3590258DE800}"/>
              </a:ext>
            </a:extLst>
          </p:cNvPr>
          <p:cNvCxnSpPr>
            <a:cxnSpLocks/>
            <a:stCxn id="16" idx="1"/>
            <a:endCxn id="35" idx="5"/>
          </p:cNvCxnSpPr>
          <p:nvPr/>
        </p:nvCxnSpPr>
        <p:spPr>
          <a:xfrm flipH="1" flipV="1">
            <a:off x="5043035" y="2896683"/>
            <a:ext cx="1064289" cy="116422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zövegdoboz 18">
            <a:extLst>
              <a:ext uri="{FF2B5EF4-FFF2-40B4-BE49-F238E27FC236}">
                <a16:creationId xmlns:a16="http://schemas.microsoft.com/office/drawing/2014/main" id="{16BF5588-7488-4BD6-9A29-D7FE445C8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18" y="4227689"/>
            <a:ext cx="260303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Operátorválasztó</a:t>
            </a:r>
            <a:endParaRPr lang="hu-HU" altLang="hu-HU" sz="2400" b="1" dirty="0">
              <a:solidFill>
                <a:srgbClr val="09422E"/>
              </a:solidFill>
              <a:latin typeface="Arial" panose="020B0604020202020204" pitchFamily="34" charset="0"/>
              <a:ea typeface="Helvetica-AH"/>
              <a:cs typeface="Times New Roman" panose="02020603050405020304" pitchFamily="18" charset="0"/>
            </a:endParaRPr>
          </a:p>
        </p:txBody>
      </p:sp>
      <p:sp>
        <p:nvSpPr>
          <p:cNvPr id="18" name="Szövegdoboz 18">
            <a:extLst>
              <a:ext uri="{FF2B5EF4-FFF2-40B4-BE49-F238E27FC236}">
                <a16:creationId xmlns:a16="http://schemas.microsoft.com/office/drawing/2014/main" id="{CAE50116-A81D-4D32-8453-D6697C088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6069379"/>
            <a:ext cx="6634942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A </a:t>
            </a:r>
            <a:r>
              <a:rPr lang="hu-HU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SmartTextet</a:t>
            </a:r>
            <a:r>
              <a:rPr lang="hu-HU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ne használjuk, félreviszi a keresést </a:t>
            </a:r>
            <a:endParaRPr lang="hu-HU" altLang="hu-HU" sz="2400" b="1" dirty="0">
              <a:solidFill>
                <a:srgbClr val="09422E"/>
              </a:solidFill>
              <a:latin typeface="Arial" panose="020B0604020202020204" pitchFamily="34" charset="0"/>
              <a:ea typeface="Helvetica-AH"/>
              <a:cs typeface="Times New Roman" panose="02020603050405020304" pitchFamily="18" charset="0"/>
            </a:endParaRP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B87C21FD-8C31-47AE-B091-A911D3B0853F}"/>
              </a:ext>
            </a:extLst>
          </p:cNvPr>
          <p:cNvSpPr/>
          <p:nvPr/>
        </p:nvSpPr>
        <p:spPr>
          <a:xfrm>
            <a:off x="529728" y="4982658"/>
            <a:ext cx="1573633" cy="300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5" grpId="0" animBg="1"/>
      <p:bldP spid="16" grpId="0" animBg="1"/>
      <p:bldP spid="22" grpId="0" animBg="1"/>
      <p:bldP spid="18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6E24A68-9BB5-48AC-803D-F2C38FDBF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0" t="17240" r="8266" b="6092"/>
          <a:stretch/>
        </p:blipFill>
        <p:spPr>
          <a:xfrm>
            <a:off x="12539" y="1556792"/>
            <a:ext cx="9131461" cy="5129470"/>
          </a:xfrm>
          <a:prstGeom prst="rect">
            <a:avLst/>
          </a:prstGeom>
        </p:spPr>
      </p:pic>
      <p:sp>
        <p:nvSpPr>
          <p:cNvPr id="9219" name="Title 1"/>
          <p:cNvSpPr>
            <a:spLocks noGrp="1"/>
          </p:cNvSpPr>
          <p:nvPr>
            <p:ph type="ctrTitle"/>
          </p:nvPr>
        </p:nvSpPr>
        <p:spPr>
          <a:xfrm>
            <a:off x="539552" y="533400"/>
            <a:ext cx="8604448" cy="838200"/>
          </a:xfrm>
          <a:noFill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Segédeszközök</a:t>
            </a:r>
            <a:r>
              <a:rPr lang="en-US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tematikus</a:t>
            </a:r>
            <a:r>
              <a:rPr lang="en-US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kereséshez</a:t>
            </a:r>
            <a:r>
              <a:rPr lang="en-US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: </a:t>
            </a:r>
            <a:r>
              <a:rPr lang="en-US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Indexek</a:t>
            </a:r>
            <a:endParaRPr lang="hu-HU" sz="3400" b="1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  <p:sp>
        <p:nvSpPr>
          <p:cNvPr id="9221" name="Dia számának hely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0F0DD0-479A-4893-B7D7-9D8012A839BB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hu-HU" altLang="hu-HU" sz="1200" dirty="0">
              <a:solidFill>
                <a:srgbClr val="898989"/>
              </a:solidFill>
            </a:endParaRPr>
          </a:p>
        </p:txBody>
      </p:sp>
      <p:sp>
        <p:nvSpPr>
          <p:cNvPr id="9220" name="Footer Placeholder 6"/>
          <p:cNvSpPr txBox="1">
            <a:spLocks/>
          </p:cNvSpPr>
          <p:nvPr/>
        </p:nvSpPr>
        <p:spPr bwMode="auto">
          <a:xfrm>
            <a:off x="1066800" y="6232525"/>
            <a:ext cx="784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900">
                <a:latin typeface="H-Bembo"/>
                <a:ea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lang="hu-HU" altLang="hu-HU" sz="900">
              <a:latin typeface="H-Bembo"/>
              <a:ea typeface="Bembo-AH"/>
              <a:cs typeface="Bembo-AH"/>
            </a:endParaRPr>
          </a:p>
        </p:txBody>
      </p:sp>
      <p:sp>
        <p:nvSpPr>
          <p:cNvPr id="12" name="Élőláb helye 1"/>
          <p:cNvSpPr>
            <a:spLocks noGrp="1"/>
          </p:cNvSpPr>
          <p:nvPr/>
        </p:nvSpPr>
        <p:spPr>
          <a:xfrm>
            <a:off x="1288256" y="6285433"/>
            <a:ext cx="6705600" cy="485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Hutÿra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Ferenc Könyvtár, Levéltár és Múzeum, e-mail:  </a:t>
            </a: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library.univet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@</a:t>
            </a: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univet.hu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http://library.univet.hu</a:t>
            </a:r>
            <a:endParaRPr lang="hu-H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Egyenes összekötő nyíllal 9">
            <a:extLst>
              <a:ext uri="{FF2B5EF4-FFF2-40B4-BE49-F238E27FC236}">
                <a16:creationId xmlns:a16="http://schemas.microsoft.com/office/drawing/2014/main" id="{34ED645E-7D0B-4EC6-B940-A7CABB8ADA23}"/>
              </a:ext>
            </a:extLst>
          </p:cNvPr>
          <p:cNvCxnSpPr>
            <a:cxnSpLocks/>
          </p:cNvCxnSpPr>
          <p:nvPr/>
        </p:nvCxnSpPr>
        <p:spPr>
          <a:xfrm flipH="1" flipV="1">
            <a:off x="1835696" y="1701573"/>
            <a:ext cx="1789847" cy="1094777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Kép 4">
            <a:extLst>
              <a:ext uri="{FF2B5EF4-FFF2-40B4-BE49-F238E27FC236}">
                <a16:creationId xmlns:a16="http://schemas.microsoft.com/office/drawing/2014/main" id="{E3E1ECAA-039D-4D20-A17E-814F9848E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00" t="16625" r="53150" b="39920"/>
          <a:stretch/>
        </p:blipFill>
        <p:spPr>
          <a:xfrm>
            <a:off x="26894" y="1268760"/>
            <a:ext cx="3744416" cy="2483486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15" name="Egyenes összekötő nyíllal 9">
            <a:extLst>
              <a:ext uri="{FF2B5EF4-FFF2-40B4-BE49-F238E27FC236}">
                <a16:creationId xmlns:a16="http://schemas.microsoft.com/office/drawing/2014/main" id="{40FACF1F-A535-473D-B54A-E9441E5763DF}"/>
              </a:ext>
            </a:extLst>
          </p:cNvPr>
          <p:cNvCxnSpPr>
            <a:cxnSpLocks/>
          </p:cNvCxnSpPr>
          <p:nvPr/>
        </p:nvCxnSpPr>
        <p:spPr>
          <a:xfrm flipH="1" flipV="1">
            <a:off x="2051720" y="3068960"/>
            <a:ext cx="1675119" cy="130378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ép 9">
            <a:extLst>
              <a:ext uri="{FF2B5EF4-FFF2-40B4-BE49-F238E27FC236}">
                <a16:creationId xmlns:a16="http://schemas.microsoft.com/office/drawing/2014/main" id="{7CCE40DD-8249-4939-AFDA-AE447AB6D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7" y="3132633"/>
            <a:ext cx="1504950" cy="312420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FF5952E9-684A-4170-9581-96050138DE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13" t="14000" r="12578" b="7160"/>
          <a:stretch/>
        </p:blipFill>
        <p:spPr>
          <a:xfrm>
            <a:off x="0" y="1284807"/>
            <a:ext cx="9164530" cy="5486401"/>
          </a:xfrm>
          <a:prstGeom prst="rect">
            <a:avLst/>
          </a:prstGeom>
        </p:spPr>
      </p:pic>
      <p:sp>
        <p:nvSpPr>
          <p:cNvPr id="20" name="Oval 34">
            <a:extLst>
              <a:ext uri="{FF2B5EF4-FFF2-40B4-BE49-F238E27FC236}">
                <a16:creationId xmlns:a16="http://schemas.microsoft.com/office/drawing/2014/main" id="{EFB3FD3C-0980-43F6-9870-927D7E4B6E96}"/>
              </a:ext>
            </a:extLst>
          </p:cNvPr>
          <p:cNvSpPr/>
          <p:nvPr/>
        </p:nvSpPr>
        <p:spPr>
          <a:xfrm>
            <a:off x="1040290" y="3643723"/>
            <a:ext cx="1947534" cy="4263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</a:t>
            </a:r>
            <a:endParaRPr lang="en-US" dirty="0"/>
          </a:p>
        </p:txBody>
      </p:sp>
      <p:cxnSp>
        <p:nvCxnSpPr>
          <p:cNvPr id="21" name="Egyenes összekötő nyíllal 9">
            <a:extLst>
              <a:ext uri="{FF2B5EF4-FFF2-40B4-BE49-F238E27FC236}">
                <a16:creationId xmlns:a16="http://schemas.microsoft.com/office/drawing/2014/main" id="{5EE5E754-1FEA-400B-A4A4-A905639538A6}"/>
              </a:ext>
            </a:extLst>
          </p:cNvPr>
          <p:cNvCxnSpPr>
            <a:cxnSpLocks/>
          </p:cNvCxnSpPr>
          <p:nvPr/>
        </p:nvCxnSpPr>
        <p:spPr>
          <a:xfrm>
            <a:off x="661387" y="4581122"/>
            <a:ext cx="626869" cy="101937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9">
            <a:extLst>
              <a:ext uri="{FF2B5EF4-FFF2-40B4-BE49-F238E27FC236}">
                <a16:creationId xmlns:a16="http://schemas.microsoft.com/office/drawing/2014/main" id="{F3AB552B-B6E2-42B4-8BA1-CD70CEAC2172}"/>
              </a:ext>
            </a:extLst>
          </p:cNvPr>
          <p:cNvCxnSpPr>
            <a:cxnSpLocks/>
          </p:cNvCxnSpPr>
          <p:nvPr/>
        </p:nvCxnSpPr>
        <p:spPr>
          <a:xfrm flipH="1">
            <a:off x="3601818" y="3631478"/>
            <a:ext cx="776339" cy="733532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34">
            <a:extLst>
              <a:ext uri="{FF2B5EF4-FFF2-40B4-BE49-F238E27FC236}">
                <a16:creationId xmlns:a16="http://schemas.microsoft.com/office/drawing/2014/main" id="{861D1AB4-CC39-4B64-AB88-D28601E472AB}"/>
              </a:ext>
            </a:extLst>
          </p:cNvPr>
          <p:cNvSpPr/>
          <p:nvPr/>
        </p:nvSpPr>
        <p:spPr>
          <a:xfrm>
            <a:off x="661386" y="1854730"/>
            <a:ext cx="3334549" cy="5578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6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6E24A68-9BB5-48AC-803D-F2C38FDBF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0" t="17240" r="8266" b="6092"/>
          <a:stretch/>
        </p:blipFill>
        <p:spPr>
          <a:xfrm>
            <a:off x="0" y="1566219"/>
            <a:ext cx="9131461" cy="5129470"/>
          </a:xfrm>
          <a:prstGeom prst="rect">
            <a:avLst/>
          </a:prstGeom>
        </p:spPr>
      </p:pic>
      <p:sp>
        <p:nvSpPr>
          <p:cNvPr id="9219" name="Title 1"/>
          <p:cNvSpPr>
            <a:spLocks noGrp="1"/>
          </p:cNvSpPr>
          <p:nvPr>
            <p:ph type="ctrTitle"/>
          </p:nvPr>
        </p:nvSpPr>
        <p:spPr>
          <a:xfrm>
            <a:off x="539552" y="533400"/>
            <a:ext cx="8604448" cy="838200"/>
          </a:xfrm>
          <a:noFill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Segédeszközök</a:t>
            </a:r>
            <a:r>
              <a:rPr lang="en-US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tematikus</a:t>
            </a:r>
            <a:r>
              <a:rPr lang="en-US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kereséshez</a:t>
            </a:r>
            <a:r>
              <a:rPr lang="en-US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: </a:t>
            </a:r>
            <a:r>
              <a:rPr lang="hu-HU" sz="340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CabiCodes</a:t>
            </a:r>
            <a:endParaRPr lang="hu-HU" sz="3400" b="1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  <p:sp>
        <p:nvSpPr>
          <p:cNvPr id="9221" name="Dia számának hely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0F0DD0-479A-4893-B7D7-9D8012A839BB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hu-HU" altLang="hu-HU" sz="1200" dirty="0">
              <a:solidFill>
                <a:srgbClr val="898989"/>
              </a:solidFill>
            </a:endParaRPr>
          </a:p>
        </p:txBody>
      </p:sp>
      <p:sp>
        <p:nvSpPr>
          <p:cNvPr id="9220" name="Footer Placeholder 6"/>
          <p:cNvSpPr txBox="1">
            <a:spLocks/>
          </p:cNvSpPr>
          <p:nvPr/>
        </p:nvSpPr>
        <p:spPr bwMode="auto">
          <a:xfrm>
            <a:off x="1066800" y="6232525"/>
            <a:ext cx="784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900">
                <a:latin typeface="H-Bembo"/>
                <a:ea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lang="hu-HU" altLang="hu-HU" sz="900">
              <a:latin typeface="H-Bembo"/>
              <a:ea typeface="Bembo-AH"/>
              <a:cs typeface="Bembo-AH"/>
            </a:endParaRPr>
          </a:p>
        </p:txBody>
      </p:sp>
      <p:sp>
        <p:nvSpPr>
          <p:cNvPr id="12" name="Élőláb helye 1"/>
          <p:cNvSpPr>
            <a:spLocks noGrp="1"/>
          </p:cNvSpPr>
          <p:nvPr/>
        </p:nvSpPr>
        <p:spPr>
          <a:xfrm>
            <a:off x="1288256" y="6285433"/>
            <a:ext cx="6705600" cy="485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Hutÿra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Ferenc Könyvtár, Levéltár és Múzeum, e-mail:  </a:t>
            </a: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library.univet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@</a:t>
            </a: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univet.hu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http://library.univet.hu</a:t>
            </a:r>
            <a:endParaRPr lang="hu-H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Egyenes összekötő nyíllal 9">
            <a:extLst>
              <a:ext uri="{FF2B5EF4-FFF2-40B4-BE49-F238E27FC236}">
                <a16:creationId xmlns:a16="http://schemas.microsoft.com/office/drawing/2014/main" id="{34ED645E-7D0B-4EC6-B940-A7CABB8ADA23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1963747" y="1745550"/>
            <a:ext cx="3180628" cy="107875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Kép 7">
            <a:extLst>
              <a:ext uri="{FF2B5EF4-FFF2-40B4-BE49-F238E27FC236}">
                <a16:creationId xmlns:a16="http://schemas.microsoft.com/office/drawing/2014/main" id="{69783CCA-944D-4296-82FA-5096C828E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97" y="1701573"/>
            <a:ext cx="1504950" cy="3124200"/>
          </a:xfrm>
          <a:prstGeom prst="rect">
            <a:avLst/>
          </a:prstGeom>
        </p:spPr>
      </p:pic>
      <p:sp>
        <p:nvSpPr>
          <p:cNvPr id="20" name="Oval 34">
            <a:extLst>
              <a:ext uri="{FF2B5EF4-FFF2-40B4-BE49-F238E27FC236}">
                <a16:creationId xmlns:a16="http://schemas.microsoft.com/office/drawing/2014/main" id="{EFB3FD3C-0980-43F6-9870-927D7E4B6E96}"/>
              </a:ext>
            </a:extLst>
          </p:cNvPr>
          <p:cNvSpPr/>
          <p:nvPr/>
        </p:nvSpPr>
        <p:spPr>
          <a:xfrm>
            <a:off x="314489" y="1958761"/>
            <a:ext cx="1305183" cy="31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</a:t>
            </a:r>
            <a:endParaRPr lang="en-US" dirty="0"/>
          </a:p>
        </p:txBody>
      </p:sp>
      <p:sp>
        <p:nvSpPr>
          <p:cNvPr id="17" name="Szövegdoboz 18">
            <a:extLst>
              <a:ext uri="{FF2B5EF4-FFF2-40B4-BE49-F238E27FC236}">
                <a16:creationId xmlns:a16="http://schemas.microsoft.com/office/drawing/2014/main" id="{C2F784EB-A474-4ACE-8A17-84B0C9BEF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075" y="2824304"/>
            <a:ext cx="7848600" cy="8309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A C</a:t>
            </a:r>
            <a:r>
              <a:rPr lang="hu-HU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abiCodes</a:t>
            </a:r>
            <a:r>
              <a:rPr lang="en-US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kódok</a:t>
            </a:r>
            <a:r>
              <a:rPr lang="en-US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helyettesítik</a:t>
            </a:r>
            <a:r>
              <a:rPr lang="en-US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a </a:t>
            </a:r>
            <a:r>
              <a:rPr lang="en-US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keresőfogalmat</a:t>
            </a:r>
            <a:r>
              <a:rPr lang="en-US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, </a:t>
            </a:r>
            <a:r>
              <a:rPr lang="en-US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lefedve</a:t>
            </a:r>
            <a:r>
              <a:rPr lang="en-US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a </a:t>
            </a:r>
            <a:r>
              <a:rPr lang="en-US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kategóriába</a:t>
            </a:r>
            <a:r>
              <a:rPr lang="en-US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indexelt</a:t>
            </a:r>
            <a:r>
              <a:rPr lang="en-US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nagy</a:t>
            </a:r>
            <a:r>
              <a:rPr lang="en-US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számú</a:t>
            </a:r>
            <a:r>
              <a:rPr lang="en-US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dokumentumot</a:t>
            </a:r>
            <a:endParaRPr lang="hu-HU" altLang="hu-HU" sz="2400" b="1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409F5D14-23F1-45F0-BF2D-78D2C2C68C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76" t="18481" r="9838" b="9223"/>
          <a:stretch/>
        </p:blipFill>
        <p:spPr>
          <a:xfrm>
            <a:off x="-12539" y="1531490"/>
            <a:ext cx="9144000" cy="45231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5" name="Egyenes összekötő nyíllal 9">
            <a:extLst>
              <a:ext uri="{FF2B5EF4-FFF2-40B4-BE49-F238E27FC236}">
                <a16:creationId xmlns:a16="http://schemas.microsoft.com/office/drawing/2014/main" id="{40FACF1F-A535-473D-B54A-E9441E5763DF}"/>
              </a:ext>
            </a:extLst>
          </p:cNvPr>
          <p:cNvCxnSpPr>
            <a:cxnSpLocks/>
          </p:cNvCxnSpPr>
          <p:nvPr/>
        </p:nvCxnSpPr>
        <p:spPr>
          <a:xfrm flipH="1">
            <a:off x="827584" y="4536303"/>
            <a:ext cx="1432944" cy="830997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34">
            <a:extLst>
              <a:ext uri="{FF2B5EF4-FFF2-40B4-BE49-F238E27FC236}">
                <a16:creationId xmlns:a16="http://schemas.microsoft.com/office/drawing/2014/main" id="{B84371F1-DC7B-4AA7-A839-9FF230E884B1}"/>
              </a:ext>
            </a:extLst>
          </p:cNvPr>
          <p:cNvSpPr/>
          <p:nvPr/>
        </p:nvSpPr>
        <p:spPr>
          <a:xfrm>
            <a:off x="7826278" y="5208244"/>
            <a:ext cx="1305183" cy="31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9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6E24A68-9BB5-48AC-803D-F2C38FDBF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0" t="17240" r="8266" b="6092"/>
          <a:stretch/>
        </p:blipFill>
        <p:spPr>
          <a:xfrm>
            <a:off x="36656" y="1490700"/>
            <a:ext cx="9131461" cy="512947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9219" name="Title 1"/>
          <p:cNvSpPr>
            <a:spLocks noGrp="1"/>
          </p:cNvSpPr>
          <p:nvPr>
            <p:ph type="ctrTitle"/>
          </p:nvPr>
        </p:nvSpPr>
        <p:spPr>
          <a:xfrm>
            <a:off x="539552" y="533400"/>
            <a:ext cx="8604448" cy="838200"/>
          </a:xfrm>
          <a:noFill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Segédeszközök</a:t>
            </a:r>
            <a:r>
              <a:rPr lang="en-US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tematikus</a:t>
            </a:r>
            <a:r>
              <a:rPr lang="en-US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kereséshez</a:t>
            </a:r>
            <a:r>
              <a:rPr lang="en-US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: </a:t>
            </a:r>
            <a:r>
              <a:rPr lang="en-US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Tezaurusz</a:t>
            </a:r>
            <a:endParaRPr lang="hu-HU" sz="3400" b="1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  <p:sp>
        <p:nvSpPr>
          <p:cNvPr id="9221" name="Dia számának hely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0F0DD0-479A-4893-B7D7-9D8012A839BB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hu-HU" altLang="hu-HU" sz="1200" dirty="0">
              <a:solidFill>
                <a:srgbClr val="898989"/>
              </a:solidFill>
            </a:endParaRPr>
          </a:p>
        </p:txBody>
      </p:sp>
      <p:sp>
        <p:nvSpPr>
          <p:cNvPr id="9220" name="Footer Placeholder 6"/>
          <p:cNvSpPr txBox="1">
            <a:spLocks/>
          </p:cNvSpPr>
          <p:nvPr/>
        </p:nvSpPr>
        <p:spPr bwMode="auto">
          <a:xfrm>
            <a:off x="1066800" y="6232525"/>
            <a:ext cx="784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900">
                <a:latin typeface="H-Bembo"/>
                <a:ea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lang="hu-HU" altLang="hu-HU" sz="900">
              <a:latin typeface="H-Bembo"/>
              <a:ea typeface="Bembo-AH"/>
              <a:cs typeface="Bembo-AH"/>
            </a:endParaRPr>
          </a:p>
        </p:txBody>
      </p:sp>
      <p:sp>
        <p:nvSpPr>
          <p:cNvPr id="12" name="Élőláb helye 1"/>
          <p:cNvSpPr>
            <a:spLocks noGrp="1"/>
          </p:cNvSpPr>
          <p:nvPr/>
        </p:nvSpPr>
        <p:spPr>
          <a:xfrm>
            <a:off x="1288256" y="6285433"/>
            <a:ext cx="6705600" cy="485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Hutÿra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Ferenc Könyvtár, Levéltár és Múzeum, e-mail:  </a:t>
            </a: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library.univet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@</a:t>
            </a: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univet.hu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http://library.univet.hu</a:t>
            </a:r>
            <a:endParaRPr lang="hu-H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Oval 34">
            <a:extLst>
              <a:ext uri="{FF2B5EF4-FFF2-40B4-BE49-F238E27FC236}">
                <a16:creationId xmlns:a16="http://schemas.microsoft.com/office/drawing/2014/main" id="{EFB3FD3C-0980-43F6-9870-927D7E4B6E96}"/>
              </a:ext>
            </a:extLst>
          </p:cNvPr>
          <p:cNvSpPr/>
          <p:nvPr/>
        </p:nvSpPr>
        <p:spPr>
          <a:xfrm>
            <a:off x="500072" y="1389395"/>
            <a:ext cx="1133456" cy="4173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</a:t>
            </a:r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F4A84E4-8224-4133-91BE-A75B987784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14636" r="15095" b="7479"/>
          <a:stretch/>
        </p:blipFill>
        <p:spPr>
          <a:xfrm>
            <a:off x="26589" y="1369976"/>
            <a:ext cx="9199531" cy="520259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4" name="Szövegdoboz 18">
            <a:extLst>
              <a:ext uri="{FF2B5EF4-FFF2-40B4-BE49-F238E27FC236}">
                <a16:creationId xmlns:a16="http://schemas.microsoft.com/office/drawing/2014/main" id="{B28FF413-DEA1-428E-9355-479622573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24" y="2909940"/>
            <a:ext cx="8386552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Az adatbázis strukturált tárgyszójegyzékében böngészhetünk.</a:t>
            </a:r>
            <a:endParaRPr lang="hu-HU" altLang="hu-HU" sz="2400" b="1" dirty="0">
              <a:solidFill>
                <a:srgbClr val="09422E"/>
              </a:solidFill>
              <a:latin typeface="Arial" panose="020B0604020202020204" pitchFamily="34" charset="0"/>
              <a:ea typeface="Helvetica-AH"/>
              <a:cs typeface="Times New Roman" panose="02020603050405020304" pitchFamily="18" charset="0"/>
            </a:endParaRPr>
          </a:p>
        </p:txBody>
      </p:sp>
      <p:cxnSp>
        <p:nvCxnSpPr>
          <p:cNvPr id="15" name="Egyenes összekötő nyíllal 9">
            <a:extLst>
              <a:ext uri="{FF2B5EF4-FFF2-40B4-BE49-F238E27FC236}">
                <a16:creationId xmlns:a16="http://schemas.microsoft.com/office/drawing/2014/main" id="{40FACF1F-A535-473D-B54A-E9441E5763DF}"/>
              </a:ext>
            </a:extLst>
          </p:cNvPr>
          <p:cNvCxnSpPr>
            <a:cxnSpLocks/>
          </p:cNvCxnSpPr>
          <p:nvPr/>
        </p:nvCxnSpPr>
        <p:spPr>
          <a:xfrm flipH="1">
            <a:off x="1763688" y="4386566"/>
            <a:ext cx="1512168" cy="91919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zövegdoboz 18">
            <a:extLst>
              <a:ext uri="{FF2B5EF4-FFF2-40B4-BE49-F238E27FC236}">
                <a16:creationId xmlns:a16="http://schemas.microsoft.com/office/drawing/2014/main" id="{DF87A3F7-CFF3-4457-94AE-7AFE63409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456" y="3913434"/>
            <a:ext cx="288032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Helyettesítő fogalom</a:t>
            </a:r>
            <a:endParaRPr lang="hu-HU" altLang="hu-HU" sz="2400" b="1" dirty="0">
              <a:solidFill>
                <a:srgbClr val="09422E"/>
              </a:solidFill>
              <a:latin typeface="Arial" panose="020B0604020202020204" pitchFamily="34" charset="0"/>
              <a:ea typeface="Helvetica-AH"/>
              <a:cs typeface="Times New Roman" panose="02020603050405020304" pitchFamily="18" charset="0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97717AB3-8665-4A35-920B-3B7C67E0CF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38" t="13350" r="8262" b="8071"/>
          <a:stretch/>
        </p:blipFill>
        <p:spPr>
          <a:xfrm>
            <a:off x="16906" y="1708198"/>
            <a:ext cx="9199531" cy="5013277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22" name="Szövegdoboz 18">
            <a:extLst>
              <a:ext uri="{FF2B5EF4-FFF2-40B4-BE49-F238E27FC236}">
                <a16:creationId xmlns:a16="http://schemas.microsoft.com/office/drawing/2014/main" id="{41C0301D-CFC5-4914-B980-65E3DDCE0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6" y="1589098"/>
            <a:ext cx="7378039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Alá-, fölé- és mellérendelt fogalmak is kiválaszthatók.</a:t>
            </a:r>
            <a:endParaRPr lang="hu-HU" altLang="hu-HU" sz="2400" b="1" dirty="0">
              <a:solidFill>
                <a:srgbClr val="09422E"/>
              </a:solidFill>
              <a:latin typeface="Arial" panose="020B0604020202020204" pitchFamily="34" charset="0"/>
              <a:ea typeface="Helvetica-AH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5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18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ACC4FEA-FAD8-42BF-A8A9-633E0FF92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2" t="13768" r="3320" b="6547"/>
          <a:stretch/>
        </p:blipFill>
        <p:spPr>
          <a:xfrm>
            <a:off x="-46400" y="1521699"/>
            <a:ext cx="9138584" cy="4420206"/>
          </a:xfrm>
          <a:prstGeom prst="rect">
            <a:avLst/>
          </a:prstGeom>
        </p:spPr>
      </p:pic>
      <p:sp>
        <p:nvSpPr>
          <p:cNvPr id="9221" name="Dia számának hely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0F0DD0-479A-4893-B7D7-9D8012A839BB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hu-HU" altLang="hu-HU" sz="1200" dirty="0">
              <a:solidFill>
                <a:srgbClr val="898989"/>
              </a:solidFill>
            </a:endParaRPr>
          </a:p>
        </p:txBody>
      </p:sp>
      <p:sp>
        <p:nvSpPr>
          <p:cNvPr id="9220" name="Footer Placeholder 6"/>
          <p:cNvSpPr txBox="1">
            <a:spLocks/>
          </p:cNvSpPr>
          <p:nvPr/>
        </p:nvSpPr>
        <p:spPr bwMode="auto">
          <a:xfrm>
            <a:off x="1066800" y="6232525"/>
            <a:ext cx="784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900">
                <a:latin typeface="H-Bembo"/>
                <a:ea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lang="hu-HU" altLang="hu-HU" sz="900">
              <a:latin typeface="H-Bembo"/>
              <a:ea typeface="Bembo-AH"/>
              <a:cs typeface="Bembo-AH"/>
            </a:endParaRPr>
          </a:p>
        </p:txBody>
      </p:sp>
      <p:sp>
        <p:nvSpPr>
          <p:cNvPr id="12" name="Élőláb helye 1"/>
          <p:cNvSpPr>
            <a:spLocks noGrp="1"/>
          </p:cNvSpPr>
          <p:nvPr/>
        </p:nvSpPr>
        <p:spPr>
          <a:xfrm>
            <a:off x="1288256" y="6285433"/>
            <a:ext cx="6705600" cy="485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Hutÿra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Ferenc Könyvtár, Levéltár és Múzeum, e-mail:  </a:t>
            </a: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library.univet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@</a:t>
            </a:r>
            <a:r>
              <a:rPr lang="hu-HU" sz="900" kern="1200" dirty="0" err="1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univet.hu</a:t>
            </a:r>
            <a:r>
              <a:rPr lang="hu-HU" sz="900" kern="1200" dirty="0">
                <a:solidFill>
                  <a:srgbClr val="0942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http://library.univet.hu</a:t>
            </a:r>
            <a:endParaRPr lang="hu-H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E174F89-F3A5-4B33-945D-923C589225BF}"/>
              </a:ext>
            </a:extLst>
          </p:cNvPr>
          <p:cNvSpPr txBox="1">
            <a:spLocks/>
          </p:cNvSpPr>
          <p:nvPr/>
        </p:nvSpPr>
        <p:spPr>
          <a:xfrm>
            <a:off x="539552" y="533400"/>
            <a:ext cx="8604448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40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Találati lista</a:t>
            </a:r>
            <a:endParaRPr lang="hu-HU" sz="3400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  <p:cxnSp>
        <p:nvCxnSpPr>
          <p:cNvPr id="14" name="Egyenes összekötő nyíllal 9">
            <a:extLst>
              <a:ext uri="{FF2B5EF4-FFF2-40B4-BE49-F238E27FC236}">
                <a16:creationId xmlns:a16="http://schemas.microsoft.com/office/drawing/2014/main" id="{E4A094C6-5CED-4327-8321-5AECBC2C32AD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465726" y="1716223"/>
            <a:ext cx="733763" cy="128230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zövegdoboz 18">
            <a:extLst>
              <a:ext uri="{FF2B5EF4-FFF2-40B4-BE49-F238E27FC236}">
                <a16:creationId xmlns:a16="http://schemas.microsoft.com/office/drawing/2014/main" id="{C34AA28D-07B5-44DC-B77D-67E26EE07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68" y="1254558"/>
            <a:ext cx="2324116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Találatok</a:t>
            </a:r>
            <a:r>
              <a:rPr lang="en-US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száma</a:t>
            </a:r>
            <a:endParaRPr lang="hu-HU" altLang="hu-HU" sz="2400" b="1" dirty="0">
              <a:solidFill>
                <a:srgbClr val="09422E"/>
              </a:solidFill>
              <a:latin typeface="Arial" panose="020B0604020202020204" pitchFamily="34" charset="0"/>
              <a:ea typeface="Helvetica-AH"/>
              <a:cs typeface="Times New Roman" panose="02020603050405020304" pitchFamily="18" charset="0"/>
            </a:endParaRPr>
          </a:p>
        </p:txBody>
      </p:sp>
      <p:cxnSp>
        <p:nvCxnSpPr>
          <p:cNvPr id="19" name="Egyenes összekötő nyíllal 9">
            <a:extLst>
              <a:ext uri="{FF2B5EF4-FFF2-40B4-BE49-F238E27FC236}">
                <a16:creationId xmlns:a16="http://schemas.microsoft.com/office/drawing/2014/main" id="{1265CD2C-C84D-4EC6-B4CD-00FE7B73D69B}"/>
              </a:ext>
            </a:extLst>
          </p:cNvPr>
          <p:cNvCxnSpPr>
            <a:cxnSpLocks/>
          </p:cNvCxnSpPr>
          <p:nvPr/>
        </p:nvCxnSpPr>
        <p:spPr>
          <a:xfrm flipH="1" flipV="1">
            <a:off x="1031119" y="3761363"/>
            <a:ext cx="2789328" cy="1688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zövegdoboz 18">
            <a:extLst>
              <a:ext uri="{FF2B5EF4-FFF2-40B4-BE49-F238E27FC236}">
                <a16:creationId xmlns:a16="http://schemas.microsoft.com/office/drawing/2014/main" id="{1E631531-3B07-407A-8081-ED4336D9D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295" y="3460578"/>
            <a:ext cx="2016224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Keresőkérdés</a:t>
            </a:r>
            <a:endParaRPr lang="hu-HU" altLang="hu-HU" sz="2400" b="1" dirty="0">
              <a:solidFill>
                <a:srgbClr val="09422E"/>
              </a:solidFill>
              <a:latin typeface="Arial" panose="020B0604020202020204" pitchFamily="34" charset="0"/>
              <a:ea typeface="Helvetica-AH"/>
              <a:cs typeface="Times New Roman" panose="02020603050405020304" pitchFamily="18" charset="0"/>
            </a:endParaRPr>
          </a:p>
        </p:txBody>
      </p:sp>
      <p:cxnSp>
        <p:nvCxnSpPr>
          <p:cNvPr id="24" name="Egyenes összekötő nyíllal 9">
            <a:extLst>
              <a:ext uri="{FF2B5EF4-FFF2-40B4-BE49-F238E27FC236}">
                <a16:creationId xmlns:a16="http://schemas.microsoft.com/office/drawing/2014/main" id="{D947CE1F-022F-4979-B5EB-A6B50FB6D0C6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6861812" y="2361922"/>
            <a:ext cx="591567" cy="636607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zövegdoboz 18">
            <a:extLst>
              <a:ext uri="{FF2B5EF4-FFF2-40B4-BE49-F238E27FC236}">
                <a16:creationId xmlns:a16="http://schemas.microsoft.com/office/drawing/2014/main" id="{40CDAC15-2B62-4F47-AA43-5B902206C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324" y="1900257"/>
            <a:ext cx="2506976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Rendezési</a:t>
            </a:r>
            <a:r>
              <a:rPr lang="en-US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opciók</a:t>
            </a:r>
            <a:endParaRPr lang="hu-HU" altLang="hu-HU" sz="2400" b="1" dirty="0">
              <a:solidFill>
                <a:srgbClr val="09422E"/>
              </a:solidFill>
              <a:latin typeface="Arial" panose="020B0604020202020204" pitchFamily="34" charset="0"/>
              <a:ea typeface="Helvetica-AH"/>
              <a:cs typeface="Times New Roman" panose="02020603050405020304" pitchFamily="18" charset="0"/>
            </a:endParaRPr>
          </a:p>
        </p:txBody>
      </p:sp>
      <p:sp>
        <p:nvSpPr>
          <p:cNvPr id="38" name="Szövegdoboz 18">
            <a:extLst>
              <a:ext uri="{FF2B5EF4-FFF2-40B4-BE49-F238E27FC236}">
                <a16:creationId xmlns:a16="http://schemas.microsoft.com/office/drawing/2014/main" id="{CE10EC2F-B6CC-4288-8344-73D13F3FD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4913"/>
            <a:ext cx="169168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Szűrőpanel</a:t>
            </a:r>
            <a:endParaRPr lang="hu-HU" altLang="hu-HU" sz="2400" b="1" dirty="0">
              <a:solidFill>
                <a:srgbClr val="09422E"/>
              </a:solidFill>
              <a:latin typeface="Arial" panose="020B0604020202020204" pitchFamily="34" charset="0"/>
              <a:ea typeface="Helvetica-AH"/>
              <a:cs typeface="Times New Roman" panose="02020603050405020304" pitchFamily="18" charset="0"/>
            </a:endParaRPr>
          </a:p>
        </p:txBody>
      </p:sp>
      <p:cxnSp>
        <p:nvCxnSpPr>
          <p:cNvPr id="39" name="Egyenes összekötő nyíllal 9">
            <a:extLst>
              <a:ext uri="{FF2B5EF4-FFF2-40B4-BE49-F238E27FC236}">
                <a16:creationId xmlns:a16="http://schemas.microsoft.com/office/drawing/2014/main" id="{CF92100B-0D77-402F-BF90-E2FC39F2DE2F}"/>
              </a:ext>
            </a:extLst>
          </p:cNvPr>
          <p:cNvCxnSpPr>
            <a:cxnSpLocks/>
          </p:cNvCxnSpPr>
          <p:nvPr/>
        </p:nvCxnSpPr>
        <p:spPr>
          <a:xfrm>
            <a:off x="111942" y="3316578"/>
            <a:ext cx="0" cy="70956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9">
            <a:extLst>
              <a:ext uri="{FF2B5EF4-FFF2-40B4-BE49-F238E27FC236}">
                <a16:creationId xmlns:a16="http://schemas.microsoft.com/office/drawing/2014/main" id="{63EFC186-7958-4B1B-B081-3F2EEFBDF848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2693345" y="5180571"/>
            <a:ext cx="2254204" cy="717011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Szövegdoboz 18">
            <a:extLst>
              <a:ext uri="{FF2B5EF4-FFF2-40B4-BE49-F238E27FC236}">
                <a16:creationId xmlns:a16="http://schemas.microsoft.com/office/drawing/2014/main" id="{673B417E-0AEE-48CC-A738-E9CAD65B6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811" y="4718906"/>
            <a:ext cx="2605476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Teljes</a:t>
            </a:r>
            <a:r>
              <a:rPr lang="en-US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altLang="hu-HU" sz="2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szöveg</a:t>
            </a:r>
            <a:r>
              <a:rPr lang="en-US" altLang="hu-HU" sz="2400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link</a:t>
            </a:r>
            <a:endParaRPr lang="hu-HU" altLang="hu-HU" sz="2400" b="1" dirty="0">
              <a:solidFill>
                <a:srgbClr val="09422E"/>
              </a:solidFill>
              <a:latin typeface="Arial" panose="020B0604020202020204" pitchFamily="34" charset="0"/>
              <a:ea typeface="Helvetica-AH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9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6" grpId="0" animBg="1"/>
      <p:bldP spid="38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2413ede34287e5cfeb837e3a92d371bcb38d92"/>
</p:tagLst>
</file>

<file path=ppt/theme/theme1.xml><?xml version="1.0" encoding="utf-8"?>
<a:theme xmlns:a="http://schemas.openxmlformats.org/drawingml/2006/main" name="Library Informatics outli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brary Informatics outline" id="{4D923258-06B4-49C8-98E8-4A67FB245A90}" vid="{54FDC4E9-291F-4634-92B8-AC42C83A39BB}"/>
    </a:ext>
  </a:extLst>
</a:theme>
</file>

<file path=ppt/theme/theme2.xml><?xml version="1.0" encoding="utf-8"?>
<a:theme xmlns:a="http://schemas.openxmlformats.org/drawingml/2006/main" name="Téma1">
  <a:themeElements>
    <a:clrScheme name="Egyéni tervezé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gyéni tervezé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gyéni tervezé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ibrary Informatics outline" id="{4D923258-06B4-49C8-98E8-4A67FB245A90}" vid="{E4597372-4CC8-42E0-9FC8-94BACCA683DC}"/>
    </a:ext>
  </a:extLst>
</a:theme>
</file>

<file path=ppt/theme/theme3.xml><?xml version="1.0" encoding="utf-8"?>
<a:theme xmlns:a="http://schemas.openxmlformats.org/drawingml/2006/main" name="Téma2">
  <a:themeElements>
    <a:clrScheme name="Egyéni tervezé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gyéni tervezé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gyéni tervezé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ibrary Informatics outline" id="{4D923258-06B4-49C8-98E8-4A67FB245A90}" vid="{0C6165F0-D3F8-4882-91AF-E7B998E76224}"/>
    </a:ext>
  </a:extLst>
</a:theme>
</file>

<file path=ppt/theme/theme4.xml><?xml version="1.0" encoding="utf-8"?>
<a:theme xmlns:a="http://schemas.openxmlformats.org/drawingml/2006/main" name="1_Téma1">
  <a:themeElements>
    <a:clrScheme name="Egyéni tervezé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gyéni tervezé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gyéni tervezé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ibrary Informatics outline" id="{4D923258-06B4-49C8-98E8-4A67FB245A90}" vid="{7438C796-471A-4C65-981C-FCDD2EDFF96F}"/>
    </a:ext>
  </a:extLst>
</a:theme>
</file>

<file path=ppt/theme/theme5.xml><?xml version="1.0" encoding="utf-8"?>
<a:theme xmlns:a="http://schemas.openxmlformats.org/drawingml/2006/main" name="1_Téma2">
  <a:themeElements>
    <a:clrScheme name="Egyéni tervezé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gyéni tervezé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gyéni tervezé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ibrary Informatics outline" id="{4D923258-06B4-49C8-98E8-4A67FB245A90}" vid="{E395FADF-A120-48A9-A1CB-74963466B0EC}"/>
    </a:ext>
  </a:extLst>
</a:theme>
</file>

<file path=ppt/theme/theme6.xml><?xml version="1.0" encoding="utf-8"?>
<a:theme xmlns:a="http://schemas.openxmlformats.org/drawingml/2006/main" name="Univet Prezentáció sablon">
  <a:themeElements>
    <a:clrScheme name="Custom 8">
      <a:dk1>
        <a:sysClr val="windowText" lastClr="000000"/>
      </a:dk1>
      <a:lt1>
        <a:sysClr val="window" lastClr="FFFFFF"/>
      </a:lt1>
      <a:dk2>
        <a:srgbClr val="083661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b" anchorCtr="0">
        <a:normAutofit/>
      </a:bodyPr>
      <a:lstStyle>
        <a:defPPr algn="r">
          <a:defRPr sz="120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ivet Prezentáció sablon" id="{363624B9-7A75-42C8-9842-A3EA67AD601E}" vid="{95FA5BB3-176C-44B8-A772-41C0251BDEE6}"/>
    </a:ext>
  </a:extLst>
</a:theme>
</file>

<file path=ppt/theme/theme7.xml><?xml version="1.0" encoding="utf-8"?>
<a:theme xmlns:a="http://schemas.openxmlformats.org/drawingml/2006/main" name="1_Univet Prezentáció sablon">
  <a:themeElements>
    <a:clrScheme name="Custom 8">
      <a:dk1>
        <a:sysClr val="windowText" lastClr="000000"/>
      </a:dk1>
      <a:lt1>
        <a:sysClr val="window" lastClr="FFFFFF"/>
      </a:lt1>
      <a:dk2>
        <a:srgbClr val="083661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b" anchorCtr="0">
        <a:normAutofit/>
      </a:bodyPr>
      <a:lstStyle>
        <a:defPPr algn="r">
          <a:defRPr sz="120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ivet Prezentáció sablon.pptx" id="{6894CC3B-02F1-47F1-A711-F002A5FF5DDD}" vid="{304C5330-591E-4D8E-9670-29382DEA78DF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univetes kek1</Template>
  <TotalTime>6351</TotalTime>
  <Words>592</Words>
  <Application>Microsoft Office PowerPoint</Application>
  <PresentationFormat>Diavetítés a képernyőre (4:3 oldalarány)</PresentationFormat>
  <Paragraphs>105</Paragraphs>
  <Slides>13</Slides>
  <Notes>13</Notes>
  <HiddenSlides>0</HiddenSlides>
  <MMClips>0</MMClips>
  <ScaleCrop>false</ScaleCrop>
  <HeadingPairs>
    <vt:vector size="4" baseType="variant">
      <vt:variant>
        <vt:lpstr>Téma</vt:lpstr>
      </vt:variant>
      <vt:variant>
        <vt:i4>7</vt:i4>
      </vt:variant>
      <vt:variant>
        <vt:lpstr>Diacímek</vt:lpstr>
      </vt:variant>
      <vt:variant>
        <vt:i4>13</vt:i4>
      </vt:variant>
    </vt:vector>
  </HeadingPairs>
  <TitlesOfParts>
    <vt:vector size="20" baseType="lpstr">
      <vt:lpstr>Library Informatics outline</vt:lpstr>
      <vt:lpstr>Téma1</vt:lpstr>
      <vt:lpstr>Téma2</vt:lpstr>
      <vt:lpstr>1_Téma1</vt:lpstr>
      <vt:lpstr>1_Téma2</vt:lpstr>
      <vt:lpstr>Univet Prezentáció sablon</vt:lpstr>
      <vt:lpstr>1_Univet Prezentáció sablon</vt:lpstr>
      <vt:lpstr>CAB Abstracts útmutató 2021</vt:lpstr>
      <vt:lpstr>PowerPoint-bemutató</vt:lpstr>
      <vt:lpstr>Az EBSCOhost portál adatbázisai</vt:lpstr>
      <vt:lpstr>Beállítások</vt:lpstr>
      <vt:lpstr>CAB Abstracts tematikus keresés</vt:lpstr>
      <vt:lpstr>Segédeszközök tematikus kereséshez: Indexek</vt:lpstr>
      <vt:lpstr>Segédeszközök tematikus kereséshez: CabiCodes</vt:lpstr>
      <vt:lpstr>Segédeszközök tematikus kereséshez: Tezaurusz</vt:lpstr>
      <vt:lpstr>PowerPoint-bemutató</vt:lpstr>
      <vt:lpstr>PowerPoint-bemutató</vt:lpstr>
      <vt:lpstr>Halmazműveletek a kereséstörténetben</vt:lpstr>
      <vt:lpstr>Értesítő bejelentkezett felhasználóknak</vt:lpstr>
      <vt:lpstr>Köszönöm a figyelmet!</vt:lpstr>
    </vt:vector>
  </TitlesOfParts>
  <Company>SZIE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Szövegminta</dc:title>
  <dc:creator>molnar.ildiko</dc:creator>
  <cp:lastModifiedBy>Bikádi Katalin Júlia</cp:lastModifiedBy>
  <cp:revision>417</cp:revision>
  <dcterms:created xsi:type="dcterms:W3CDTF">2011-04-13T07:21:32Z</dcterms:created>
  <dcterms:modified xsi:type="dcterms:W3CDTF">2022-02-01T14:35:40Z</dcterms:modified>
</cp:coreProperties>
</file>